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svg" ContentType="image/sv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24387175" cy="13716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52" y="-90"/>
      </p:cViewPr>
      <p:guideLst>
        <p:guide orient="horz" pos="4320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64717441-ECC1-47FB-9CAE-E8B9F7321337}" type="slidenum"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pPr indent="0" algn="r"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7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8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09A915E-CEEA-4B58-9C1D-D04F64EA0F72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5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EFE71F9-AA43-4F0B-BB63-18DACB2606C3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10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8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7BCBF81-9641-4E24-A87F-725E9C8D04BF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11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1" name="PlaceHolder 3"/>
          <p:cNvSpPr>
            <a:spLocks noGrp="1"/>
          </p:cNvSpPr>
          <p:nvPr>
            <p:ph type="sldNum" idx="1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472D20F-E364-49C3-9AEE-AE8C10512358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12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4" name="PlaceHolder 3"/>
          <p:cNvSpPr>
            <a:spLocks noGrp="1"/>
          </p:cNvSpPr>
          <p:nvPr>
            <p:ph type="sldNum" idx="1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7D03904-9789-47B6-8123-444E97CCD908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13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7" name="PlaceHolder 3"/>
          <p:cNvSpPr>
            <a:spLocks noGrp="1"/>
          </p:cNvSpPr>
          <p:nvPr>
            <p:ph type="sldNum" idx="1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2895372-91EF-4C9E-A4B5-CDE127121100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14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3AB2D32-4732-47F0-AC66-459E5D372E26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2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4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6E7CC71-9E0D-4AC2-8BF7-493DC9FFE19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3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CD762E5-9576-4578-8659-87D3C7A30162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4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616D430-43AF-4779-83E0-06B280500A6E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5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3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6827E54-F80F-4C61-B28C-4997858FD85C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6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6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48FCDAD-CF69-40E3-A808-09F095838C54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7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9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97FA1AA-8E33-499B-A676-EB8F18A15607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8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2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A23C48-2677-45B3-9C38-A14DD428C5E2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9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9" Type="http://schemas.openxmlformats.org/officeDocument/2006/relationships/image" Target="../media/image37.svg"/><Relationship Id="rId21" Type="http://schemas.openxmlformats.org/officeDocument/2006/relationships/image" Target="../media/image19.svg"/><Relationship Id="rId34" Type="http://schemas.openxmlformats.org/officeDocument/2006/relationships/image" Target="../media/image17.png"/><Relationship Id="rId42" Type="http://schemas.openxmlformats.org/officeDocument/2006/relationships/image" Target="../media/image21.png"/><Relationship Id="rId47" Type="http://schemas.openxmlformats.org/officeDocument/2006/relationships/image" Target="../media/image45.svg"/><Relationship Id="rId50" Type="http://schemas.openxmlformats.org/officeDocument/2006/relationships/image" Target="../media/image25.png"/><Relationship Id="rId55" Type="http://schemas.openxmlformats.org/officeDocument/2006/relationships/image" Target="../media/image53.svg"/><Relationship Id="rId63" Type="http://schemas.openxmlformats.org/officeDocument/2006/relationships/image" Target="../media/image61.svg"/><Relationship Id="rId68" Type="http://schemas.openxmlformats.org/officeDocument/2006/relationships/image" Target="../media/image34.png"/><Relationship Id="rId76" Type="http://schemas.openxmlformats.org/officeDocument/2006/relationships/image" Target="../media/image38.png"/><Relationship Id="rId84" Type="http://schemas.openxmlformats.org/officeDocument/2006/relationships/image" Target="../media/image42.png"/><Relationship Id="rId89" Type="http://schemas.openxmlformats.org/officeDocument/2006/relationships/image" Target="../media/image87.svg"/><Relationship Id="rId7" Type="http://schemas.openxmlformats.org/officeDocument/2006/relationships/image" Target="../media/image5.svg"/><Relationship Id="rId71" Type="http://schemas.openxmlformats.org/officeDocument/2006/relationships/image" Target="../media/image69.svg"/><Relationship Id="rId92" Type="http://schemas.openxmlformats.org/officeDocument/2006/relationships/image" Target="../media/image4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29" Type="http://schemas.openxmlformats.org/officeDocument/2006/relationships/image" Target="../media/image27.svg"/><Relationship Id="rId11" Type="http://schemas.openxmlformats.org/officeDocument/2006/relationships/image" Target="../media/image9.svg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37" Type="http://schemas.openxmlformats.org/officeDocument/2006/relationships/image" Target="../media/image35.svg"/><Relationship Id="rId40" Type="http://schemas.openxmlformats.org/officeDocument/2006/relationships/image" Target="../media/image20.png"/><Relationship Id="rId45" Type="http://schemas.openxmlformats.org/officeDocument/2006/relationships/image" Target="../media/image43.svg"/><Relationship Id="rId53" Type="http://schemas.openxmlformats.org/officeDocument/2006/relationships/image" Target="../media/image51.svg"/><Relationship Id="rId58" Type="http://schemas.openxmlformats.org/officeDocument/2006/relationships/image" Target="../media/image29.png"/><Relationship Id="rId66" Type="http://schemas.openxmlformats.org/officeDocument/2006/relationships/image" Target="../media/image33.png"/><Relationship Id="rId74" Type="http://schemas.openxmlformats.org/officeDocument/2006/relationships/image" Target="../media/image37.png"/><Relationship Id="rId79" Type="http://schemas.openxmlformats.org/officeDocument/2006/relationships/image" Target="../media/image77.svg"/><Relationship Id="rId87" Type="http://schemas.openxmlformats.org/officeDocument/2006/relationships/image" Target="../media/image85.svg"/><Relationship Id="rId5" Type="http://schemas.openxmlformats.org/officeDocument/2006/relationships/image" Target="../media/image3.svg"/><Relationship Id="rId61" Type="http://schemas.openxmlformats.org/officeDocument/2006/relationships/image" Target="../media/image59.svg"/><Relationship Id="rId82" Type="http://schemas.openxmlformats.org/officeDocument/2006/relationships/image" Target="../media/image41.png"/><Relationship Id="rId90" Type="http://schemas.openxmlformats.org/officeDocument/2006/relationships/image" Target="../media/image45.png"/><Relationship Id="rId95" Type="http://schemas.openxmlformats.org/officeDocument/2006/relationships/image" Target="../media/image93.svg"/><Relationship Id="rId19" Type="http://schemas.openxmlformats.org/officeDocument/2006/relationships/image" Target="../media/image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5.svg"/><Relationship Id="rId30" Type="http://schemas.openxmlformats.org/officeDocument/2006/relationships/image" Target="../media/image15.png"/><Relationship Id="rId35" Type="http://schemas.openxmlformats.org/officeDocument/2006/relationships/image" Target="../media/image33.svg"/><Relationship Id="rId43" Type="http://schemas.openxmlformats.org/officeDocument/2006/relationships/image" Target="../media/image41.svg"/><Relationship Id="rId48" Type="http://schemas.openxmlformats.org/officeDocument/2006/relationships/image" Target="../media/image24.png"/><Relationship Id="rId56" Type="http://schemas.openxmlformats.org/officeDocument/2006/relationships/image" Target="../media/image28.png"/><Relationship Id="rId64" Type="http://schemas.openxmlformats.org/officeDocument/2006/relationships/image" Target="../media/image32.png"/><Relationship Id="rId69" Type="http://schemas.openxmlformats.org/officeDocument/2006/relationships/image" Target="../media/image67.svg"/><Relationship Id="rId77" Type="http://schemas.openxmlformats.org/officeDocument/2006/relationships/image" Target="../media/image75.svg"/><Relationship Id="rId8" Type="http://schemas.openxmlformats.org/officeDocument/2006/relationships/image" Target="../media/image4.png"/><Relationship Id="rId51" Type="http://schemas.openxmlformats.org/officeDocument/2006/relationships/image" Target="../media/image49.svg"/><Relationship Id="rId72" Type="http://schemas.openxmlformats.org/officeDocument/2006/relationships/image" Target="../media/image36.png"/><Relationship Id="rId80" Type="http://schemas.openxmlformats.org/officeDocument/2006/relationships/image" Target="../media/image40.png"/><Relationship Id="rId85" Type="http://schemas.openxmlformats.org/officeDocument/2006/relationships/image" Target="../media/image83.svg"/><Relationship Id="rId93" Type="http://schemas.openxmlformats.org/officeDocument/2006/relationships/image" Target="../media/image91.svg"/><Relationship Id="rId3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5.svg"/><Relationship Id="rId25" Type="http://schemas.openxmlformats.org/officeDocument/2006/relationships/image" Target="../media/image23.svg"/><Relationship Id="rId33" Type="http://schemas.openxmlformats.org/officeDocument/2006/relationships/image" Target="../media/image31.svg"/><Relationship Id="rId38" Type="http://schemas.openxmlformats.org/officeDocument/2006/relationships/image" Target="../media/image19.png"/><Relationship Id="rId46" Type="http://schemas.openxmlformats.org/officeDocument/2006/relationships/image" Target="../media/image23.png"/><Relationship Id="rId59" Type="http://schemas.openxmlformats.org/officeDocument/2006/relationships/image" Target="../media/image57.svg"/><Relationship Id="rId67" Type="http://schemas.openxmlformats.org/officeDocument/2006/relationships/image" Target="../media/image65.svg"/><Relationship Id="rId20" Type="http://schemas.openxmlformats.org/officeDocument/2006/relationships/image" Target="../media/image10.png"/><Relationship Id="rId41" Type="http://schemas.openxmlformats.org/officeDocument/2006/relationships/image" Target="../media/image39.svg"/><Relationship Id="rId54" Type="http://schemas.openxmlformats.org/officeDocument/2006/relationships/image" Target="../media/image27.png"/><Relationship Id="rId62" Type="http://schemas.openxmlformats.org/officeDocument/2006/relationships/image" Target="../media/image31.png"/><Relationship Id="rId70" Type="http://schemas.openxmlformats.org/officeDocument/2006/relationships/image" Target="../media/image35.png"/><Relationship Id="rId75" Type="http://schemas.openxmlformats.org/officeDocument/2006/relationships/image" Target="../media/image73.svg"/><Relationship Id="rId83" Type="http://schemas.openxmlformats.org/officeDocument/2006/relationships/image" Target="../media/image81.svg"/><Relationship Id="rId88" Type="http://schemas.openxmlformats.org/officeDocument/2006/relationships/image" Target="../media/image44.png"/><Relationship Id="rId91" Type="http://schemas.openxmlformats.org/officeDocument/2006/relationships/image" Target="../media/image89.svg"/><Relationship Id="rId96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28" Type="http://schemas.openxmlformats.org/officeDocument/2006/relationships/image" Target="../media/image14.png"/><Relationship Id="rId36" Type="http://schemas.openxmlformats.org/officeDocument/2006/relationships/image" Target="../media/image18.png"/><Relationship Id="rId49" Type="http://schemas.openxmlformats.org/officeDocument/2006/relationships/image" Target="../media/image47.svg"/><Relationship Id="rId57" Type="http://schemas.openxmlformats.org/officeDocument/2006/relationships/image" Target="../media/image55.svg"/><Relationship Id="rId10" Type="http://schemas.openxmlformats.org/officeDocument/2006/relationships/image" Target="../media/image5.png"/><Relationship Id="rId31" Type="http://schemas.openxmlformats.org/officeDocument/2006/relationships/image" Target="../media/image29.svg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60" Type="http://schemas.openxmlformats.org/officeDocument/2006/relationships/image" Target="../media/image30.png"/><Relationship Id="rId65" Type="http://schemas.openxmlformats.org/officeDocument/2006/relationships/image" Target="../media/image63.svg"/><Relationship Id="rId73" Type="http://schemas.openxmlformats.org/officeDocument/2006/relationships/image" Target="../media/image71.svg"/><Relationship Id="rId78" Type="http://schemas.openxmlformats.org/officeDocument/2006/relationships/image" Target="../media/image39.png"/><Relationship Id="rId81" Type="http://schemas.openxmlformats.org/officeDocument/2006/relationships/image" Target="../media/image79.svg"/><Relationship Id="rId86" Type="http://schemas.openxmlformats.org/officeDocument/2006/relationships/image" Target="../media/image43.png"/><Relationship Id="rId94" Type="http://schemas.openxmlformats.org/officeDocument/2006/relationships/image" Target="../media/image47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39.svg"/><Relationship Id="rId18" Type="http://schemas.openxmlformats.org/officeDocument/2006/relationships/image" Target="../media/image75.png"/><Relationship Id="rId3" Type="http://schemas.openxmlformats.org/officeDocument/2006/relationships/hyperlink" Target="https://login.consultant.ru/link/?req=doc&amp;base=LAW&amp;n=491114&amp;dst=104792" TargetMode="External"/><Relationship Id="rId21" Type="http://schemas.openxmlformats.org/officeDocument/2006/relationships/image" Target="../media/image147.svg"/><Relationship Id="rId7" Type="http://schemas.openxmlformats.org/officeDocument/2006/relationships/image" Target="../media/image133.svg"/><Relationship Id="rId12" Type="http://schemas.openxmlformats.org/officeDocument/2006/relationships/image" Target="../media/image72.png"/><Relationship Id="rId17" Type="http://schemas.openxmlformats.org/officeDocument/2006/relationships/image" Target="../media/image143.svg"/><Relationship Id="rId25" Type="http://schemas.openxmlformats.org/officeDocument/2006/relationships/image" Target="../media/image147.sv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4.png"/><Relationship Id="rId20" Type="http://schemas.openxmlformats.org/officeDocument/2006/relationships/image" Target="../media/image6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9.png"/><Relationship Id="rId11" Type="http://schemas.openxmlformats.org/officeDocument/2006/relationships/image" Target="../media/image137.svg"/><Relationship Id="rId24" Type="http://schemas.openxmlformats.org/officeDocument/2006/relationships/image" Target="../media/image147.svg"/><Relationship Id="rId5" Type="http://schemas.openxmlformats.org/officeDocument/2006/relationships/image" Target="../media/image131.svg"/><Relationship Id="rId15" Type="http://schemas.openxmlformats.org/officeDocument/2006/relationships/image" Target="../media/image141.svg"/><Relationship Id="rId23" Type="http://schemas.openxmlformats.org/officeDocument/2006/relationships/image" Target="../media/image118.svg"/><Relationship Id="rId10" Type="http://schemas.openxmlformats.org/officeDocument/2006/relationships/image" Target="../media/image71.png"/><Relationship Id="rId19" Type="http://schemas.openxmlformats.org/officeDocument/2006/relationships/image" Target="../media/image145.svg"/><Relationship Id="rId4" Type="http://schemas.openxmlformats.org/officeDocument/2006/relationships/image" Target="../media/image68.png"/><Relationship Id="rId9" Type="http://schemas.openxmlformats.org/officeDocument/2006/relationships/image" Target="../media/image135.svg"/><Relationship Id="rId14" Type="http://schemas.openxmlformats.org/officeDocument/2006/relationships/image" Target="../media/image73.png"/><Relationship Id="rId22" Type="http://schemas.openxmlformats.org/officeDocument/2006/relationships/image" Target="../media/image61.png"/><Relationship Id="rId27" Type="http://schemas.openxmlformats.org/officeDocument/2006/relationships/image" Target="../media/image147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svg"/><Relationship Id="rId3" Type="http://schemas.openxmlformats.org/officeDocument/2006/relationships/image" Target="../media/image60.png"/><Relationship Id="rId7" Type="http://schemas.openxmlformats.org/officeDocument/2006/relationships/image" Target="../media/image116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svg"/><Relationship Id="rId11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116.svg"/><Relationship Id="rId4" Type="http://schemas.openxmlformats.org/officeDocument/2006/relationships/image" Target="../media/image116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svg"/><Relationship Id="rId3" Type="http://schemas.openxmlformats.org/officeDocument/2006/relationships/image" Target="../media/image77.png"/><Relationship Id="rId7" Type="http://schemas.openxmlformats.org/officeDocument/2006/relationships/image" Target="../media/image7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4.svg"/><Relationship Id="rId11" Type="http://schemas.openxmlformats.org/officeDocument/2006/relationships/image" Target="../media/image81.png"/><Relationship Id="rId5" Type="http://schemas.openxmlformats.org/officeDocument/2006/relationships/image" Target="../media/image78.png"/><Relationship Id="rId10" Type="http://schemas.openxmlformats.org/officeDocument/2006/relationships/image" Target="../media/image158.svg"/><Relationship Id="rId4" Type="http://schemas.openxmlformats.org/officeDocument/2006/relationships/image" Target="../media/image152.svg"/><Relationship Id="rId9" Type="http://schemas.openxmlformats.org/officeDocument/2006/relationships/image" Target="../media/image8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2.png"/><Relationship Id="rId7" Type="http://schemas.openxmlformats.org/officeDocument/2006/relationships/image" Target="../media/image8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161.svg"/></Relationships>
</file>

<file path=ppt/slides/_rels/slide1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80.svg"/><Relationship Id="rId299" Type="http://schemas.openxmlformats.org/officeDocument/2006/relationships/image" Target="../media/image462.svg"/><Relationship Id="rId671" Type="http://schemas.openxmlformats.org/officeDocument/2006/relationships/image" Target="../media/image834.svg"/><Relationship Id="rId21" Type="http://schemas.openxmlformats.org/officeDocument/2006/relationships/image" Target="../media/image184.svg"/><Relationship Id="rId63" Type="http://schemas.openxmlformats.org/officeDocument/2006/relationships/image" Target="../media/image226.svg"/><Relationship Id="rId159" Type="http://schemas.openxmlformats.org/officeDocument/2006/relationships/image" Target="../media/image322.svg"/><Relationship Id="rId324" Type="http://schemas.openxmlformats.org/officeDocument/2006/relationships/image" Target="../media/image249.png"/><Relationship Id="rId366" Type="http://schemas.openxmlformats.org/officeDocument/2006/relationships/image" Target="../media/image270.png"/><Relationship Id="rId531" Type="http://schemas.openxmlformats.org/officeDocument/2006/relationships/image" Target="../media/image694.svg"/><Relationship Id="rId573" Type="http://schemas.openxmlformats.org/officeDocument/2006/relationships/image" Target="../media/image736.svg"/><Relationship Id="rId629" Type="http://schemas.openxmlformats.org/officeDocument/2006/relationships/image" Target="../media/image792.svg"/><Relationship Id="rId170" Type="http://schemas.openxmlformats.org/officeDocument/2006/relationships/image" Target="../media/image172.png"/><Relationship Id="rId226" Type="http://schemas.openxmlformats.org/officeDocument/2006/relationships/image" Target="../media/image200.png"/><Relationship Id="rId433" Type="http://schemas.openxmlformats.org/officeDocument/2006/relationships/image" Target="../media/image596.svg"/><Relationship Id="rId268" Type="http://schemas.openxmlformats.org/officeDocument/2006/relationships/image" Target="../media/image221.png"/><Relationship Id="rId475" Type="http://schemas.openxmlformats.org/officeDocument/2006/relationships/image" Target="../media/image638.svg"/><Relationship Id="rId640" Type="http://schemas.openxmlformats.org/officeDocument/2006/relationships/image" Target="../media/image407.png"/><Relationship Id="rId682" Type="http://schemas.openxmlformats.org/officeDocument/2006/relationships/image" Target="../media/image428.png"/><Relationship Id="rId32" Type="http://schemas.openxmlformats.org/officeDocument/2006/relationships/image" Target="../media/image103.png"/><Relationship Id="rId74" Type="http://schemas.openxmlformats.org/officeDocument/2006/relationships/image" Target="../media/image124.png"/><Relationship Id="rId128" Type="http://schemas.openxmlformats.org/officeDocument/2006/relationships/image" Target="../media/image151.png"/><Relationship Id="rId335" Type="http://schemas.openxmlformats.org/officeDocument/2006/relationships/image" Target="../media/image498.svg"/><Relationship Id="rId377" Type="http://schemas.openxmlformats.org/officeDocument/2006/relationships/image" Target="../media/image540.svg"/><Relationship Id="rId500" Type="http://schemas.openxmlformats.org/officeDocument/2006/relationships/image" Target="../media/image337.png"/><Relationship Id="rId542" Type="http://schemas.openxmlformats.org/officeDocument/2006/relationships/image" Target="../media/image358.png"/><Relationship Id="rId584" Type="http://schemas.openxmlformats.org/officeDocument/2006/relationships/image" Target="../media/image379.png"/><Relationship Id="rId5" Type="http://schemas.openxmlformats.org/officeDocument/2006/relationships/image" Target="../media/image88.png"/><Relationship Id="rId181" Type="http://schemas.openxmlformats.org/officeDocument/2006/relationships/image" Target="../media/image344.svg"/><Relationship Id="rId237" Type="http://schemas.openxmlformats.org/officeDocument/2006/relationships/image" Target="../media/image400.svg"/><Relationship Id="rId402" Type="http://schemas.openxmlformats.org/officeDocument/2006/relationships/image" Target="../media/image288.png"/><Relationship Id="rId279" Type="http://schemas.openxmlformats.org/officeDocument/2006/relationships/image" Target="../media/image442.svg"/><Relationship Id="rId444" Type="http://schemas.openxmlformats.org/officeDocument/2006/relationships/image" Target="../media/image309.png"/><Relationship Id="rId486" Type="http://schemas.openxmlformats.org/officeDocument/2006/relationships/image" Target="../media/image330.png"/><Relationship Id="rId651" Type="http://schemas.openxmlformats.org/officeDocument/2006/relationships/image" Target="../media/image814.svg"/><Relationship Id="rId693" Type="http://schemas.openxmlformats.org/officeDocument/2006/relationships/image" Target="../media/image856.svg"/><Relationship Id="rId707" Type="http://schemas.openxmlformats.org/officeDocument/2006/relationships/image" Target="../media/image870.svg"/><Relationship Id="rId43" Type="http://schemas.openxmlformats.org/officeDocument/2006/relationships/image" Target="../media/image206.svg"/><Relationship Id="rId139" Type="http://schemas.openxmlformats.org/officeDocument/2006/relationships/image" Target="../media/image302.svg"/><Relationship Id="rId290" Type="http://schemas.openxmlformats.org/officeDocument/2006/relationships/image" Target="../media/image232.png"/><Relationship Id="rId304" Type="http://schemas.openxmlformats.org/officeDocument/2006/relationships/image" Target="../media/image239.png"/><Relationship Id="rId346" Type="http://schemas.openxmlformats.org/officeDocument/2006/relationships/image" Target="../media/image260.png"/><Relationship Id="rId388" Type="http://schemas.openxmlformats.org/officeDocument/2006/relationships/image" Target="../media/image281.png"/><Relationship Id="rId511" Type="http://schemas.openxmlformats.org/officeDocument/2006/relationships/image" Target="../media/image674.svg"/><Relationship Id="rId553" Type="http://schemas.openxmlformats.org/officeDocument/2006/relationships/image" Target="../media/image716.svg"/><Relationship Id="rId609" Type="http://schemas.openxmlformats.org/officeDocument/2006/relationships/image" Target="../media/image772.svg"/><Relationship Id="rId85" Type="http://schemas.openxmlformats.org/officeDocument/2006/relationships/image" Target="../media/image248.svg"/><Relationship Id="rId150" Type="http://schemas.openxmlformats.org/officeDocument/2006/relationships/image" Target="../media/image162.png"/><Relationship Id="rId192" Type="http://schemas.openxmlformats.org/officeDocument/2006/relationships/image" Target="../media/image183.png"/><Relationship Id="rId206" Type="http://schemas.openxmlformats.org/officeDocument/2006/relationships/image" Target="../media/image190.png"/><Relationship Id="rId413" Type="http://schemas.openxmlformats.org/officeDocument/2006/relationships/image" Target="../media/image576.svg"/><Relationship Id="rId595" Type="http://schemas.openxmlformats.org/officeDocument/2006/relationships/image" Target="../media/image758.svg"/><Relationship Id="rId248" Type="http://schemas.openxmlformats.org/officeDocument/2006/relationships/image" Target="../media/image211.png"/><Relationship Id="rId455" Type="http://schemas.openxmlformats.org/officeDocument/2006/relationships/image" Target="../media/image618.svg"/><Relationship Id="rId497" Type="http://schemas.openxmlformats.org/officeDocument/2006/relationships/image" Target="../media/image660.svg"/><Relationship Id="rId620" Type="http://schemas.openxmlformats.org/officeDocument/2006/relationships/image" Target="../media/image397.png"/><Relationship Id="rId662" Type="http://schemas.openxmlformats.org/officeDocument/2006/relationships/image" Target="../media/image418.png"/><Relationship Id="rId718" Type="http://schemas.openxmlformats.org/officeDocument/2006/relationships/image" Target="../media/image448.png"/><Relationship Id="rId12" Type="http://schemas.openxmlformats.org/officeDocument/2006/relationships/image" Target="../media/image92.png"/><Relationship Id="rId108" Type="http://schemas.openxmlformats.org/officeDocument/2006/relationships/image" Target="../media/image141.png"/><Relationship Id="rId315" Type="http://schemas.openxmlformats.org/officeDocument/2006/relationships/image" Target="../media/image478.svg"/><Relationship Id="rId357" Type="http://schemas.openxmlformats.org/officeDocument/2006/relationships/image" Target="../media/image520.svg"/><Relationship Id="rId522" Type="http://schemas.openxmlformats.org/officeDocument/2006/relationships/image" Target="../media/image348.png"/><Relationship Id="rId54" Type="http://schemas.openxmlformats.org/officeDocument/2006/relationships/image" Target="../media/image114.png"/><Relationship Id="rId96" Type="http://schemas.openxmlformats.org/officeDocument/2006/relationships/image" Target="../media/image135.png"/><Relationship Id="rId161" Type="http://schemas.openxmlformats.org/officeDocument/2006/relationships/image" Target="../media/image324.svg"/><Relationship Id="rId217" Type="http://schemas.openxmlformats.org/officeDocument/2006/relationships/image" Target="../media/image380.svg"/><Relationship Id="rId399" Type="http://schemas.openxmlformats.org/officeDocument/2006/relationships/image" Target="../media/image562.svg"/><Relationship Id="rId564" Type="http://schemas.openxmlformats.org/officeDocument/2006/relationships/image" Target="../media/image369.png"/><Relationship Id="rId259" Type="http://schemas.openxmlformats.org/officeDocument/2006/relationships/image" Target="../media/image422.svg"/><Relationship Id="rId424" Type="http://schemas.openxmlformats.org/officeDocument/2006/relationships/image" Target="../media/image299.png"/><Relationship Id="rId466" Type="http://schemas.openxmlformats.org/officeDocument/2006/relationships/image" Target="../media/image320.png"/><Relationship Id="rId631" Type="http://schemas.openxmlformats.org/officeDocument/2006/relationships/image" Target="../media/image794.svg"/><Relationship Id="rId673" Type="http://schemas.openxmlformats.org/officeDocument/2006/relationships/image" Target="../media/image836.svg"/><Relationship Id="rId23" Type="http://schemas.openxmlformats.org/officeDocument/2006/relationships/image" Target="../media/image186.svg"/><Relationship Id="rId119" Type="http://schemas.openxmlformats.org/officeDocument/2006/relationships/image" Target="../media/image282.svg"/><Relationship Id="rId270" Type="http://schemas.openxmlformats.org/officeDocument/2006/relationships/image" Target="../media/image222.png"/><Relationship Id="rId326" Type="http://schemas.openxmlformats.org/officeDocument/2006/relationships/image" Target="../media/image250.png"/><Relationship Id="rId533" Type="http://schemas.openxmlformats.org/officeDocument/2006/relationships/image" Target="../media/image696.svg"/><Relationship Id="rId65" Type="http://schemas.openxmlformats.org/officeDocument/2006/relationships/image" Target="../media/image228.svg"/><Relationship Id="rId130" Type="http://schemas.openxmlformats.org/officeDocument/2006/relationships/image" Target="../media/image152.png"/><Relationship Id="rId368" Type="http://schemas.openxmlformats.org/officeDocument/2006/relationships/image" Target="../media/image271.png"/><Relationship Id="rId575" Type="http://schemas.openxmlformats.org/officeDocument/2006/relationships/image" Target="../media/image738.svg"/><Relationship Id="rId172" Type="http://schemas.openxmlformats.org/officeDocument/2006/relationships/image" Target="../media/image173.png"/><Relationship Id="rId228" Type="http://schemas.openxmlformats.org/officeDocument/2006/relationships/image" Target="../media/image201.png"/><Relationship Id="rId435" Type="http://schemas.openxmlformats.org/officeDocument/2006/relationships/image" Target="../media/image598.svg"/><Relationship Id="rId477" Type="http://schemas.openxmlformats.org/officeDocument/2006/relationships/image" Target="../media/image640.svg"/><Relationship Id="rId600" Type="http://schemas.openxmlformats.org/officeDocument/2006/relationships/image" Target="../media/image387.png"/><Relationship Id="rId642" Type="http://schemas.openxmlformats.org/officeDocument/2006/relationships/image" Target="../media/image408.png"/><Relationship Id="rId684" Type="http://schemas.openxmlformats.org/officeDocument/2006/relationships/image" Target="../media/image429.png"/><Relationship Id="rId281" Type="http://schemas.openxmlformats.org/officeDocument/2006/relationships/image" Target="../media/image444.svg"/><Relationship Id="rId337" Type="http://schemas.openxmlformats.org/officeDocument/2006/relationships/image" Target="../media/image500.svg"/><Relationship Id="rId502" Type="http://schemas.openxmlformats.org/officeDocument/2006/relationships/image" Target="../media/image338.png"/><Relationship Id="rId34" Type="http://schemas.openxmlformats.org/officeDocument/2006/relationships/image" Target="../media/image104.png"/><Relationship Id="rId76" Type="http://schemas.openxmlformats.org/officeDocument/2006/relationships/image" Target="../media/image125.png"/><Relationship Id="rId141" Type="http://schemas.openxmlformats.org/officeDocument/2006/relationships/image" Target="../media/image304.svg"/><Relationship Id="rId379" Type="http://schemas.openxmlformats.org/officeDocument/2006/relationships/image" Target="../media/image542.svg"/><Relationship Id="rId544" Type="http://schemas.openxmlformats.org/officeDocument/2006/relationships/image" Target="../media/image359.png"/><Relationship Id="rId586" Type="http://schemas.openxmlformats.org/officeDocument/2006/relationships/image" Target="../media/image380.png"/><Relationship Id="rId7" Type="http://schemas.openxmlformats.org/officeDocument/2006/relationships/image" Target="../media/image89.png"/><Relationship Id="rId183" Type="http://schemas.openxmlformats.org/officeDocument/2006/relationships/image" Target="../media/image346.svg"/><Relationship Id="rId239" Type="http://schemas.openxmlformats.org/officeDocument/2006/relationships/image" Target="../media/image402.svg"/><Relationship Id="rId390" Type="http://schemas.openxmlformats.org/officeDocument/2006/relationships/image" Target="../media/image282.png"/><Relationship Id="rId404" Type="http://schemas.openxmlformats.org/officeDocument/2006/relationships/image" Target="../media/image289.png"/><Relationship Id="rId446" Type="http://schemas.openxmlformats.org/officeDocument/2006/relationships/image" Target="../media/image310.png"/><Relationship Id="rId611" Type="http://schemas.openxmlformats.org/officeDocument/2006/relationships/image" Target="../media/image774.svg"/><Relationship Id="rId653" Type="http://schemas.openxmlformats.org/officeDocument/2006/relationships/image" Target="../media/image816.svg"/><Relationship Id="rId250" Type="http://schemas.openxmlformats.org/officeDocument/2006/relationships/image" Target="../media/image212.png"/><Relationship Id="rId292" Type="http://schemas.openxmlformats.org/officeDocument/2006/relationships/image" Target="../media/image233.png"/><Relationship Id="rId306" Type="http://schemas.openxmlformats.org/officeDocument/2006/relationships/image" Target="../media/image240.png"/><Relationship Id="rId488" Type="http://schemas.openxmlformats.org/officeDocument/2006/relationships/image" Target="../media/image331.png"/><Relationship Id="rId695" Type="http://schemas.openxmlformats.org/officeDocument/2006/relationships/image" Target="../media/image858.svg"/><Relationship Id="rId709" Type="http://schemas.openxmlformats.org/officeDocument/2006/relationships/image" Target="../media/image872.svg"/><Relationship Id="rId45" Type="http://schemas.openxmlformats.org/officeDocument/2006/relationships/image" Target="../media/image208.svg"/><Relationship Id="rId87" Type="http://schemas.openxmlformats.org/officeDocument/2006/relationships/image" Target="../media/image250.svg"/><Relationship Id="rId110" Type="http://schemas.openxmlformats.org/officeDocument/2006/relationships/image" Target="../media/image142.png"/><Relationship Id="rId348" Type="http://schemas.openxmlformats.org/officeDocument/2006/relationships/image" Target="../media/image261.png"/><Relationship Id="rId513" Type="http://schemas.openxmlformats.org/officeDocument/2006/relationships/image" Target="../media/image676.svg"/><Relationship Id="rId555" Type="http://schemas.openxmlformats.org/officeDocument/2006/relationships/image" Target="../media/image718.svg"/><Relationship Id="rId597" Type="http://schemas.openxmlformats.org/officeDocument/2006/relationships/image" Target="../media/image760.svg"/><Relationship Id="rId152" Type="http://schemas.openxmlformats.org/officeDocument/2006/relationships/image" Target="../media/image163.png"/><Relationship Id="rId194" Type="http://schemas.openxmlformats.org/officeDocument/2006/relationships/image" Target="../media/image184.png"/><Relationship Id="rId208" Type="http://schemas.openxmlformats.org/officeDocument/2006/relationships/image" Target="../media/image191.png"/><Relationship Id="rId415" Type="http://schemas.openxmlformats.org/officeDocument/2006/relationships/image" Target="../media/image578.svg"/><Relationship Id="rId457" Type="http://schemas.openxmlformats.org/officeDocument/2006/relationships/image" Target="../media/image620.svg"/><Relationship Id="rId622" Type="http://schemas.openxmlformats.org/officeDocument/2006/relationships/image" Target="../media/image398.png"/><Relationship Id="rId261" Type="http://schemas.openxmlformats.org/officeDocument/2006/relationships/image" Target="../media/image424.svg"/><Relationship Id="rId499" Type="http://schemas.openxmlformats.org/officeDocument/2006/relationships/image" Target="../media/image662.svg"/><Relationship Id="rId664" Type="http://schemas.openxmlformats.org/officeDocument/2006/relationships/image" Target="../media/image419.png"/><Relationship Id="rId14" Type="http://schemas.openxmlformats.org/officeDocument/2006/relationships/image" Target="../media/image94.png"/><Relationship Id="rId56" Type="http://schemas.openxmlformats.org/officeDocument/2006/relationships/image" Target="../media/image115.png"/><Relationship Id="rId317" Type="http://schemas.openxmlformats.org/officeDocument/2006/relationships/image" Target="../media/image480.svg"/><Relationship Id="rId359" Type="http://schemas.openxmlformats.org/officeDocument/2006/relationships/image" Target="../media/image522.svg"/><Relationship Id="rId524" Type="http://schemas.openxmlformats.org/officeDocument/2006/relationships/image" Target="../media/image349.png"/><Relationship Id="rId566" Type="http://schemas.openxmlformats.org/officeDocument/2006/relationships/image" Target="../media/image370.png"/><Relationship Id="rId98" Type="http://schemas.openxmlformats.org/officeDocument/2006/relationships/image" Target="../media/image136.png"/><Relationship Id="rId121" Type="http://schemas.openxmlformats.org/officeDocument/2006/relationships/image" Target="../media/image284.svg"/><Relationship Id="rId163" Type="http://schemas.openxmlformats.org/officeDocument/2006/relationships/image" Target="../media/image326.svg"/><Relationship Id="rId219" Type="http://schemas.openxmlformats.org/officeDocument/2006/relationships/image" Target="../media/image382.svg"/><Relationship Id="rId370" Type="http://schemas.openxmlformats.org/officeDocument/2006/relationships/image" Target="../media/image272.png"/><Relationship Id="rId426" Type="http://schemas.openxmlformats.org/officeDocument/2006/relationships/image" Target="../media/image300.png"/><Relationship Id="rId633" Type="http://schemas.openxmlformats.org/officeDocument/2006/relationships/image" Target="../media/image796.svg"/><Relationship Id="rId230" Type="http://schemas.openxmlformats.org/officeDocument/2006/relationships/image" Target="../media/image202.png"/><Relationship Id="rId468" Type="http://schemas.openxmlformats.org/officeDocument/2006/relationships/image" Target="../media/image321.png"/><Relationship Id="rId675" Type="http://schemas.openxmlformats.org/officeDocument/2006/relationships/image" Target="../media/image838.svg"/><Relationship Id="rId25" Type="http://schemas.openxmlformats.org/officeDocument/2006/relationships/image" Target="../media/image188.svg"/><Relationship Id="rId67" Type="http://schemas.openxmlformats.org/officeDocument/2006/relationships/image" Target="../media/image230.svg"/><Relationship Id="rId272" Type="http://schemas.openxmlformats.org/officeDocument/2006/relationships/image" Target="../media/image223.png"/><Relationship Id="rId328" Type="http://schemas.openxmlformats.org/officeDocument/2006/relationships/image" Target="../media/image251.png"/><Relationship Id="rId535" Type="http://schemas.openxmlformats.org/officeDocument/2006/relationships/image" Target="../media/image698.svg"/><Relationship Id="rId577" Type="http://schemas.openxmlformats.org/officeDocument/2006/relationships/image" Target="../media/image740.svg"/><Relationship Id="rId700" Type="http://schemas.openxmlformats.org/officeDocument/2006/relationships/image" Target="../media/image437.png"/><Relationship Id="rId132" Type="http://schemas.openxmlformats.org/officeDocument/2006/relationships/image" Target="../media/image153.png"/><Relationship Id="rId174" Type="http://schemas.openxmlformats.org/officeDocument/2006/relationships/image" Target="../media/image174.png"/><Relationship Id="rId381" Type="http://schemas.openxmlformats.org/officeDocument/2006/relationships/image" Target="../media/image544.svg"/><Relationship Id="rId602" Type="http://schemas.openxmlformats.org/officeDocument/2006/relationships/image" Target="../media/image388.png"/><Relationship Id="rId241" Type="http://schemas.openxmlformats.org/officeDocument/2006/relationships/image" Target="../media/image404.svg"/><Relationship Id="rId437" Type="http://schemas.openxmlformats.org/officeDocument/2006/relationships/image" Target="../media/image600.svg"/><Relationship Id="rId479" Type="http://schemas.openxmlformats.org/officeDocument/2006/relationships/image" Target="../media/image642.svg"/><Relationship Id="rId644" Type="http://schemas.openxmlformats.org/officeDocument/2006/relationships/image" Target="../media/image409.png"/><Relationship Id="rId686" Type="http://schemas.openxmlformats.org/officeDocument/2006/relationships/image" Target="../media/image430.png"/><Relationship Id="rId36" Type="http://schemas.openxmlformats.org/officeDocument/2006/relationships/image" Target="../media/image105.png"/><Relationship Id="rId283" Type="http://schemas.openxmlformats.org/officeDocument/2006/relationships/image" Target="../media/image446.svg"/><Relationship Id="rId339" Type="http://schemas.openxmlformats.org/officeDocument/2006/relationships/image" Target="../media/image502.svg"/><Relationship Id="rId490" Type="http://schemas.openxmlformats.org/officeDocument/2006/relationships/image" Target="../media/image332.png"/><Relationship Id="rId504" Type="http://schemas.openxmlformats.org/officeDocument/2006/relationships/image" Target="../media/image339.png"/><Relationship Id="rId546" Type="http://schemas.openxmlformats.org/officeDocument/2006/relationships/image" Target="../media/image360.png"/><Relationship Id="rId711" Type="http://schemas.openxmlformats.org/officeDocument/2006/relationships/image" Target="../media/image874.svg"/><Relationship Id="rId78" Type="http://schemas.openxmlformats.org/officeDocument/2006/relationships/image" Target="../media/image126.png"/><Relationship Id="rId101" Type="http://schemas.openxmlformats.org/officeDocument/2006/relationships/image" Target="../media/image264.svg"/><Relationship Id="rId143" Type="http://schemas.openxmlformats.org/officeDocument/2006/relationships/image" Target="../media/image306.svg"/><Relationship Id="rId185" Type="http://schemas.openxmlformats.org/officeDocument/2006/relationships/image" Target="../media/image348.svg"/><Relationship Id="rId350" Type="http://schemas.openxmlformats.org/officeDocument/2006/relationships/image" Target="../media/image262.png"/><Relationship Id="rId406" Type="http://schemas.openxmlformats.org/officeDocument/2006/relationships/image" Target="../media/image290.png"/><Relationship Id="rId588" Type="http://schemas.openxmlformats.org/officeDocument/2006/relationships/image" Target="../media/image381.png"/><Relationship Id="rId9" Type="http://schemas.openxmlformats.org/officeDocument/2006/relationships/image" Target="../media/image90.png"/><Relationship Id="rId210" Type="http://schemas.openxmlformats.org/officeDocument/2006/relationships/image" Target="../media/image192.png"/><Relationship Id="rId392" Type="http://schemas.openxmlformats.org/officeDocument/2006/relationships/image" Target="../media/image283.png"/><Relationship Id="rId448" Type="http://schemas.openxmlformats.org/officeDocument/2006/relationships/image" Target="../media/image311.png"/><Relationship Id="rId613" Type="http://schemas.openxmlformats.org/officeDocument/2006/relationships/image" Target="../media/image776.svg"/><Relationship Id="rId655" Type="http://schemas.openxmlformats.org/officeDocument/2006/relationships/image" Target="../media/image818.svg"/><Relationship Id="rId697" Type="http://schemas.openxmlformats.org/officeDocument/2006/relationships/image" Target="../media/image860.svg"/><Relationship Id="rId252" Type="http://schemas.openxmlformats.org/officeDocument/2006/relationships/image" Target="../media/image213.png"/><Relationship Id="rId294" Type="http://schemas.openxmlformats.org/officeDocument/2006/relationships/image" Target="../media/image234.png"/><Relationship Id="rId308" Type="http://schemas.openxmlformats.org/officeDocument/2006/relationships/image" Target="../media/image241.png"/><Relationship Id="rId515" Type="http://schemas.openxmlformats.org/officeDocument/2006/relationships/image" Target="../media/image678.svg"/><Relationship Id="rId47" Type="http://schemas.openxmlformats.org/officeDocument/2006/relationships/image" Target="../media/image210.svg"/><Relationship Id="rId89" Type="http://schemas.openxmlformats.org/officeDocument/2006/relationships/image" Target="../media/image252.svg"/><Relationship Id="rId112" Type="http://schemas.openxmlformats.org/officeDocument/2006/relationships/image" Target="../media/image143.png"/><Relationship Id="rId154" Type="http://schemas.openxmlformats.org/officeDocument/2006/relationships/image" Target="../media/image164.png"/><Relationship Id="rId361" Type="http://schemas.openxmlformats.org/officeDocument/2006/relationships/image" Target="../media/image524.svg"/><Relationship Id="rId557" Type="http://schemas.openxmlformats.org/officeDocument/2006/relationships/image" Target="../media/image720.svg"/><Relationship Id="rId599" Type="http://schemas.openxmlformats.org/officeDocument/2006/relationships/image" Target="../media/image762.svg"/><Relationship Id="rId196" Type="http://schemas.openxmlformats.org/officeDocument/2006/relationships/image" Target="../media/image185.png"/><Relationship Id="rId417" Type="http://schemas.openxmlformats.org/officeDocument/2006/relationships/image" Target="../media/image580.svg"/><Relationship Id="rId459" Type="http://schemas.openxmlformats.org/officeDocument/2006/relationships/image" Target="../media/image622.svg"/><Relationship Id="rId624" Type="http://schemas.openxmlformats.org/officeDocument/2006/relationships/image" Target="../media/image399.png"/><Relationship Id="rId666" Type="http://schemas.openxmlformats.org/officeDocument/2006/relationships/image" Target="../media/image420.png"/><Relationship Id="rId16" Type="http://schemas.openxmlformats.org/officeDocument/2006/relationships/image" Target="../media/image95.png"/><Relationship Id="rId221" Type="http://schemas.openxmlformats.org/officeDocument/2006/relationships/image" Target="../media/image384.svg"/><Relationship Id="rId263" Type="http://schemas.openxmlformats.org/officeDocument/2006/relationships/image" Target="../media/image426.svg"/><Relationship Id="rId319" Type="http://schemas.openxmlformats.org/officeDocument/2006/relationships/image" Target="../media/image482.svg"/><Relationship Id="rId470" Type="http://schemas.openxmlformats.org/officeDocument/2006/relationships/image" Target="../media/image322.png"/><Relationship Id="rId526" Type="http://schemas.openxmlformats.org/officeDocument/2006/relationships/image" Target="../media/image350.png"/><Relationship Id="rId58" Type="http://schemas.openxmlformats.org/officeDocument/2006/relationships/image" Target="../media/image116.png"/><Relationship Id="rId123" Type="http://schemas.openxmlformats.org/officeDocument/2006/relationships/image" Target="../media/image286.svg"/><Relationship Id="rId330" Type="http://schemas.openxmlformats.org/officeDocument/2006/relationships/image" Target="../media/image252.png"/><Relationship Id="rId568" Type="http://schemas.openxmlformats.org/officeDocument/2006/relationships/image" Target="../media/image371.png"/><Relationship Id="rId165" Type="http://schemas.openxmlformats.org/officeDocument/2006/relationships/image" Target="../media/image328.svg"/><Relationship Id="rId372" Type="http://schemas.openxmlformats.org/officeDocument/2006/relationships/image" Target="../media/image273.png"/><Relationship Id="rId428" Type="http://schemas.openxmlformats.org/officeDocument/2006/relationships/image" Target="../media/image301.png"/><Relationship Id="rId635" Type="http://schemas.openxmlformats.org/officeDocument/2006/relationships/image" Target="../media/image798.svg"/><Relationship Id="rId677" Type="http://schemas.openxmlformats.org/officeDocument/2006/relationships/image" Target="../media/image840.svg"/><Relationship Id="rId232" Type="http://schemas.openxmlformats.org/officeDocument/2006/relationships/image" Target="../media/image203.png"/><Relationship Id="rId274" Type="http://schemas.openxmlformats.org/officeDocument/2006/relationships/image" Target="../media/image224.png"/><Relationship Id="rId481" Type="http://schemas.openxmlformats.org/officeDocument/2006/relationships/image" Target="../media/image644.svg"/><Relationship Id="rId702" Type="http://schemas.openxmlformats.org/officeDocument/2006/relationships/image" Target="../media/image438.png"/><Relationship Id="rId27" Type="http://schemas.openxmlformats.org/officeDocument/2006/relationships/image" Target="../media/image190.svg"/><Relationship Id="rId69" Type="http://schemas.openxmlformats.org/officeDocument/2006/relationships/image" Target="../media/image232.svg"/><Relationship Id="rId134" Type="http://schemas.openxmlformats.org/officeDocument/2006/relationships/image" Target="../media/image154.png"/><Relationship Id="rId537" Type="http://schemas.openxmlformats.org/officeDocument/2006/relationships/image" Target="../media/image700.svg"/><Relationship Id="rId579" Type="http://schemas.openxmlformats.org/officeDocument/2006/relationships/image" Target="../media/image742.svg"/><Relationship Id="rId80" Type="http://schemas.openxmlformats.org/officeDocument/2006/relationships/image" Target="../media/image127.png"/><Relationship Id="rId176" Type="http://schemas.openxmlformats.org/officeDocument/2006/relationships/image" Target="../media/image175.png"/><Relationship Id="rId341" Type="http://schemas.openxmlformats.org/officeDocument/2006/relationships/image" Target="../media/image504.svg"/><Relationship Id="rId383" Type="http://schemas.openxmlformats.org/officeDocument/2006/relationships/image" Target="../media/image546.svg"/><Relationship Id="rId439" Type="http://schemas.openxmlformats.org/officeDocument/2006/relationships/image" Target="../media/image602.svg"/><Relationship Id="rId590" Type="http://schemas.openxmlformats.org/officeDocument/2006/relationships/image" Target="../media/image382.png"/><Relationship Id="rId604" Type="http://schemas.openxmlformats.org/officeDocument/2006/relationships/image" Target="../media/image389.png"/><Relationship Id="rId646" Type="http://schemas.openxmlformats.org/officeDocument/2006/relationships/image" Target="../media/image410.png"/><Relationship Id="rId201" Type="http://schemas.openxmlformats.org/officeDocument/2006/relationships/image" Target="../media/image364.svg"/><Relationship Id="rId243" Type="http://schemas.openxmlformats.org/officeDocument/2006/relationships/image" Target="../media/image406.svg"/><Relationship Id="rId285" Type="http://schemas.openxmlformats.org/officeDocument/2006/relationships/image" Target="../media/image448.svg"/><Relationship Id="rId450" Type="http://schemas.openxmlformats.org/officeDocument/2006/relationships/image" Target="../media/image312.png"/><Relationship Id="rId506" Type="http://schemas.openxmlformats.org/officeDocument/2006/relationships/image" Target="../media/image340.png"/><Relationship Id="rId688" Type="http://schemas.openxmlformats.org/officeDocument/2006/relationships/image" Target="../media/image431.png"/><Relationship Id="rId38" Type="http://schemas.openxmlformats.org/officeDocument/2006/relationships/image" Target="../media/image106.png"/><Relationship Id="rId103" Type="http://schemas.openxmlformats.org/officeDocument/2006/relationships/image" Target="../media/image266.svg"/><Relationship Id="rId310" Type="http://schemas.openxmlformats.org/officeDocument/2006/relationships/image" Target="../media/image242.png"/><Relationship Id="rId492" Type="http://schemas.openxmlformats.org/officeDocument/2006/relationships/image" Target="../media/image333.png"/><Relationship Id="rId548" Type="http://schemas.openxmlformats.org/officeDocument/2006/relationships/image" Target="../media/image361.png"/><Relationship Id="rId713" Type="http://schemas.openxmlformats.org/officeDocument/2006/relationships/image" Target="../media/image876.svg"/><Relationship Id="rId91" Type="http://schemas.openxmlformats.org/officeDocument/2006/relationships/image" Target="../media/image254.svg"/><Relationship Id="rId145" Type="http://schemas.openxmlformats.org/officeDocument/2006/relationships/image" Target="../media/image308.svg"/><Relationship Id="rId187" Type="http://schemas.openxmlformats.org/officeDocument/2006/relationships/image" Target="../media/image350.svg"/><Relationship Id="rId352" Type="http://schemas.openxmlformats.org/officeDocument/2006/relationships/image" Target="../media/image263.png"/><Relationship Id="rId394" Type="http://schemas.openxmlformats.org/officeDocument/2006/relationships/image" Target="../media/image284.png"/><Relationship Id="rId408" Type="http://schemas.openxmlformats.org/officeDocument/2006/relationships/image" Target="../media/image291.png"/><Relationship Id="rId615" Type="http://schemas.openxmlformats.org/officeDocument/2006/relationships/image" Target="../media/image778.svg"/><Relationship Id="rId212" Type="http://schemas.openxmlformats.org/officeDocument/2006/relationships/image" Target="../media/image193.png"/><Relationship Id="rId254" Type="http://schemas.openxmlformats.org/officeDocument/2006/relationships/image" Target="../media/image214.png"/><Relationship Id="rId657" Type="http://schemas.openxmlformats.org/officeDocument/2006/relationships/image" Target="../media/image820.svg"/><Relationship Id="rId699" Type="http://schemas.openxmlformats.org/officeDocument/2006/relationships/image" Target="../media/image862.svg"/><Relationship Id="rId49" Type="http://schemas.openxmlformats.org/officeDocument/2006/relationships/image" Target="../media/image212.svg"/><Relationship Id="rId114" Type="http://schemas.openxmlformats.org/officeDocument/2006/relationships/image" Target="../media/image144.png"/><Relationship Id="rId296" Type="http://schemas.openxmlformats.org/officeDocument/2006/relationships/image" Target="../media/image235.png"/><Relationship Id="rId461" Type="http://schemas.openxmlformats.org/officeDocument/2006/relationships/image" Target="../media/image624.svg"/><Relationship Id="rId517" Type="http://schemas.openxmlformats.org/officeDocument/2006/relationships/image" Target="../media/image680.svg"/><Relationship Id="rId559" Type="http://schemas.openxmlformats.org/officeDocument/2006/relationships/image" Target="../media/image722.svg"/><Relationship Id="rId60" Type="http://schemas.openxmlformats.org/officeDocument/2006/relationships/image" Target="../media/image117.png"/><Relationship Id="rId156" Type="http://schemas.openxmlformats.org/officeDocument/2006/relationships/image" Target="../media/image165.png"/><Relationship Id="rId198" Type="http://schemas.openxmlformats.org/officeDocument/2006/relationships/image" Target="../media/image186.png"/><Relationship Id="rId321" Type="http://schemas.openxmlformats.org/officeDocument/2006/relationships/image" Target="../media/image484.svg"/><Relationship Id="rId363" Type="http://schemas.openxmlformats.org/officeDocument/2006/relationships/image" Target="../media/image526.svg"/><Relationship Id="rId419" Type="http://schemas.openxmlformats.org/officeDocument/2006/relationships/image" Target="../media/image582.svg"/><Relationship Id="rId570" Type="http://schemas.openxmlformats.org/officeDocument/2006/relationships/image" Target="../media/image372.png"/><Relationship Id="rId626" Type="http://schemas.openxmlformats.org/officeDocument/2006/relationships/image" Target="../media/image400.png"/><Relationship Id="rId223" Type="http://schemas.openxmlformats.org/officeDocument/2006/relationships/image" Target="../media/image386.svg"/><Relationship Id="rId430" Type="http://schemas.openxmlformats.org/officeDocument/2006/relationships/image" Target="../media/image302.png"/><Relationship Id="rId668" Type="http://schemas.openxmlformats.org/officeDocument/2006/relationships/image" Target="../media/image421.png"/><Relationship Id="rId18" Type="http://schemas.openxmlformats.org/officeDocument/2006/relationships/image" Target="../media/image96.png"/><Relationship Id="rId265" Type="http://schemas.openxmlformats.org/officeDocument/2006/relationships/image" Target="../media/image428.svg"/><Relationship Id="rId472" Type="http://schemas.openxmlformats.org/officeDocument/2006/relationships/image" Target="../media/image323.png"/><Relationship Id="rId528" Type="http://schemas.openxmlformats.org/officeDocument/2006/relationships/image" Target="../media/image351.png"/><Relationship Id="rId125" Type="http://schemas.openxmlformats.org/officeDocument/2006/relationships/image" Target="../media/image288.svg"/><Relationship Id="rId167" Type="http://schemas.openxmlformats.org/officeDocument/2006/relationships/image" Target="../media/image330.svg"/><Relationship Id="rId332" Type="http://schemas.openxmlformats.org/officeDocument/2006/relationships/image" Target="../media/image253.png"/><Relationship Id="rId374" Type="http://schemas.openxmlformats.org/officeDocument/2006/relationships/image" Target="../media/image274.png"/><Relationship Id="rId581" Type="http://schemas.openxmlformats.org/officeDocument/2006/relationships/image" Target="../media/image744.svg"/><Relationship Id="rId71" Type="http://schemas.openxmlformats.org/officeDocument/2006/relationships/image" Target="../media/image234.svg"/><Relationship Id="rId234" Type="http://schemas.openxmlformats.org/officeDocument/2006/relationships/image" Target="../media/image204.png"/><Relationship Id="rId637" Type="http://schemas.openxmlformats.org/officeDocument/2006/relationships/image" Target="../media/image800.svg"/><Relationship Id="rId679" Type="http://schemas.openxmlformats.org/officeDocument/2006/relationships/image" Target="../media/image842.svg"/><Relationship Id="rId2" Type="http://schemas.openxmlformats.org/officeDocument/2006/relationships/notesSlide" Target="../notesSlides/notesSlide14.xml"/><Relationship Id="rId29" Type="http://schemas.openxmlformats.org/officeDocument/2006/relationships/image" Target="../media/image192.svg"/><Relationship Id="rId276" Type="http://schemas.openxmlformats.org/officeDocument/2006/relationships/image" Target="../media/image225.png"/><Relationship Id="rId441" Type="http://schemas.openxmlformats.org/officeDocument/2006/relationships/image" Target="../media/image604.svg"/><Relationship Id="rId483" Type="http://schemas.openxmlformats.org/officeDocument/2006/relationships/image" Target="../media/image646.svg"/><Relationship Id="rId539" Type="http://schemas.openxmlformats.org/officeDocument/2006/relationships/image" Target="../media/image702.svg"/><Relationship Id="rId690" Type="http://schemas.openxmlformats.org/officeDocument/2006/relationships/image" Target="../media/image432.png"/><Relationship Id="rId704" Type="http://schemas.openxmlformats.org/officeDocument/2006/relationships/image" Target="../media/image439.png"/><Relationship Id="rId40" Type="http://schemas.openxmlformats.org/officeDocument/2006/relationships/image" Target="../media/image107.png"/><Relationship Id="rId136" Type="http://schemas.openxmlformats.org/officeDocument/2006/relationships/image" Target="../media/image155.png"/><Relationship Id="rId178" Type="http://schemas.openxmlformats.org/officeDocument/2006/relationships/image" Target="../media/image176.png"/><Relationship Id="rId301" Type="http://schemas.openxmlformats.org/officeDocument/2006/relationships/image" Target="../media/image464.svg"/><Relationship Id="rId343" Type="http://schemas.openxmlformats.org/officeDocument/2006/relationships/image" Target="../media/image506.svg"/><Relationship Id="rId550" Type="http://schemas.openxmlformats.org/officeDocument/2006/relationships/image" Target="../media/image362.png"/><Relationship Id="rId82" Type="http://schemas.openxmlformats.org/officeDocument/2006/relationships/image" Target="../media/image128.png"/><Relationship Id="rId203" Type="http://schemas.openxmlformats.org/officeDocument/2006/relationships/image" Target="../media/image366.svg"/><Relationship Id="rId385" Type="http://schemas.openxmlformats.org/officeDocument/2006/relationships/image" Target="../media/image548.svg"/><Relationship Id="rId592" Type="http://schemas.openxmlformats.org/officeDocument/2006/relationships/image" Target="../media/image383.png"/><Relationship Id="rId606" Type="http://schemas.openxmlformats.org/officeDocument/2006/relationships/image" Target="../media/image390.png"/><Relationship Id="rId648" Type="http://schemas.openxmlformats.org/officeDocument/2006/relationships/image" Target="../media/image411.png"/><Relationship Id="rId245" Type="http://schemas.openxmlformats.org/officeDocument/2006/relationships/image" Target="../media/image408.svg"/><Relationship Id="rId287" Type="http://schemas.openxmlformats.org/officeDocument/2006/relationships/image" Target="../media/image450.svg"/><Relationship Id="rId410" Type="http://schemas.openxmlformats.org/officeDocument/2006/relationships/image" Target="../media/image292.png"/><Relationship Id="rId452" Type="http://schemas.openxmlformats.org/officeDocument/2006/relationships/image" Target="../media/image313.png"/><Relationship Id="rId494" Type="http://schemas.openxmlformats.org/officeDocument/2006/relationships/image" Target="../media/image334.png"/><Relationship Id="rId508" Type="http://schemas.openxmlformats.org/officeDocument/2006/relationships/image" Target="../media/image341.png"/><Relationship Id="rId715" Type="http://schemas.openxmlformats.org/officeDocument/2006/relationships/image" Target="../media/image445.png"/><Relationship Id="rId105" Type="http://schemas.openxmlformats.org/officeDocument/2006/relationships/image" Target="../media/image268.svg"/><Relationship Id="rId147" Type="http://schemas.openxmlformats.org/officeDocument/2006/relationships/image" Target="../media/image310.svg"/><Relationship Id="rId312" Type="http://schemas.openxmlformats.org/officeDocument/2006/relationships/image" Target="../media/image243.png"/><Relationship Id="rId354" Type="http://schemas.openxmlformats.org/officeDocument/2006/relationships/image" Target="../media/image264.png"/><Relationship Id="rId51" Type="http://schemas.openxmlformats.org/officeDocument/2006/relationships/image" Target="../media/image214.svg"/><Relationship Id="rId72" Type="http://schemas.openxmlformats.org/officeDocument/2006/relationships/image" Target="../media/image123.png"/><Relationship Id="rId93" Type="http://schemas.openxmlformats.org/officeDocument/2006/relationships/image" Target="../media/image256.svg"/><Relationship Id="rId189" Type="http://schemas.openxmlformats.org/officeDocument/2006/relationships/image" Target="../media/image352.svg"/><Relationship Id="rId375" Type="http://schemas.openxmlformats.org/officeDocument/2006/relationships/image" Target="../media/image538.svg"/><Relationship Id="rId396" Type="http://schemas.openxmlformats.org/officeDocument/2006/relationships/image" Target="../media/image285.png"/><Relationship Id="rId561" Type="http://schemas.openxmlformats.org/officeDocument/2006/relationships/image" Target="../media/image724.svg"/><Relationship Id="rId582" Type="http://schemas.openxmlformats.org/officeDocument/2006/relationships/image" Target="../media/image378.png"/><Relationship Id="rId617" Type="http://schemas.openxmlformats.org/officeDocument/2006/relationships/image" Target="../media/image780.svg"/><Relationship Id="rId638" Type="http://schemas.openxmlformats.org/officeDocument/2006/relationships/image" Target="../media/image406.png"/><Relationship Id="rId659" Type="http://schemas.openxmlformats.org/officeDocument/2006/relationships/image" Target="../media/image822.svg"/><Relationship Id="rId3" Type="http://schemas.openxmlformats.org/officeDocument/2006/relationships/image" Target="../media/image87.png"/><Relationship Id="rId214" Type="http://schemas.openxmlformats.org/officeDocument/2006/relationships/image" Target="../media/image194.png"/><Relationship Id="rId235" Type="http://schemas.openxmlformats.org/officeDocument/2006/relationships/image" Target="../media/image398.svg"/><Relationship Id="rId256" Type="http://schemas.openxmlformats.org/officeDocument/2006/relationships/image" Target="../media/image215.png"/><Relationship Id="rId277" Type="http://schemas.openxmlformats.org/officeDocument/2006/relationships/image" Target="../media/image440.svg"/><Relationship Id="rId298" Type="http://schemas.openxmlformats.org/officeDocument/2006/relationships/image" Target="../media/image236.png"/><Relationship Id="rId400" Type="http://schemas.openxmlformats.org/officeDocument/2006/relationships/image" Target="../media/image287.png"/><Relationship Id="rId421" Type="http://schemas.openxmlformats.org/officeDocument/2006/relationships/image" Target="../media/image584.svg"/><Relationship Id="rId442" Type="http://schemas.openxmlformats.org/officeDocument/2006/relationships/image" Target="../media/image308.png"/><Relationship Id="rId463" Type="http://schemas.openxmlformats.org/officeDocument/2006/relationships/image" Target="../media/image626.svg"/><Relationship Id="rId484" Type="http://schemas.openxmlformats.org/officeDocument/2006/relationships/image" Target="../media/image329.png"/><Relationship Id="rId519" Type="http://schemas.openxmlformats.org/officeDocument/2006/relationships/image" Target="../media/image682.svg"/><Relationship Id="rId670" Type="http://schemas.openxmlformats.org/officeDocument/2006/relationships/image" Target="../media/image422.png"/><Relationship Id="rId705" Type="http://schemas.openxmlformats.org/officeDocument/2006/relationships/image" Target="../media/image868.svg"/><Relationship Id="rId116" Type="http://schemas.openxmlformats.org/officeDocument/2006/relationships/image" Target="../media/image145.png"/><Relationship Id="rId137" Type="http://schemas.openxmlformats.org/officeDocument/2006/relationships/image" Target="../media/image300.svg"/><Relationship Id="rId158" Type="http://schemas.openxmlformats.org/officeDocument/2006/relationships/image" Target="../media/image166.png"/><Relationship Id="rId302" Type="http://schemas.openxmlformats.org/officeDocument/2006/relationships/image" Target="../media/image238.png"/><Relationship Id="rId323" Type="http://schemas.openxmlformats.org/officeDocument/2006/relationships/image" Target="../media/image486.svg"/><Relationship Id="rId344" Type="http://schemas.openxmlformats.org/officeDocument/2006/relationships/image" Target="../media/image259.png"/><Relationship Id="rId530" Type="http://schemas.openxmlformats.org/officeDocument/2006/relationships/image" Target="../media/image352.png"/><Relationship Id="rId691" Type="http://schemas.openxmlformats.org/officeDocument/2006/relationships/image" Target="../media/image854.svg"/><Relationship Id="rId20" Type="http://schemas.openxmlformats.org/officeDocument/2006/relationships/image" Target="../media/image97.png"/><Relationship Id="rId41" Type="http://schemas.openxmlformats.org/officeDocument/2006/relationships/image" Target="../media/image204.svg"/><Relationship Id="rId62" Type="http://schemas.openxmlformats.org/officeDocument/2006/relationships/image" Target="../media/image118.png"/><Relationship Id="rId83" Type="http://schemas.openxmlformats.org/officeDocument/2006/relationships/image" Target="../media/image246.svg"/><Relationship Id="rId179" Type="http://schemas.openxmlformats.org/officeDocument/2006/relationships/image" Target="../media/image342.svg"/><Relationship Id="rId365" Type="http://schemas.openxmlformats.org/officeDocument/2006/relationships/image" Target="../media/image528.svg"/><Relationship Id="rId386" Type="http://schemas.openxmlformats.org/officeDocument/2006/relationships/image" Target="../media/image280.png"/><Relationship Id="rId551" Type="http://schemas.openxmlformats.org/officeDocument/2006/relationships/image" Target="../media/image714.svg"/><Relationship Id="rId572" Type="http://schemas.openxmlformats.org/officeDocument/2006/relationships/image" Target="../media/image373.png"/><Relationship Id="rId593" Type="http://schemas.openxmlformats.org/officeDocument/2006/relationships/image" Target="../media/image756.svg"/><Relationship Id="rId607" Type="http://schemas.openxmlformats.org/officeDocument/2006/relationships/image" Target="../media/image770.svg"/><Relationship Id="rId628" Type="http://schemas.openxmlformats.org/officeDocument/2006/relationships/image" Target="../media/image401.png"/><Relationship Id="rId649" Type="http://schemas.openxmlformats.org/officeDocument/2006/relationships/image" Target="../media/image812.svg"/><Relationship Id="rId190" Type="http://schemas.openxmlformats.org/officeDocument/2006/relationships/image" Target="../media/image182.png"/><Relationship Id="rId204" Type="http://schemas.openxmlformats.org/officeDocument/2006/relationships/image" Target="../media/image189.png"/><Relationship Id="rId225" Type="http://schemas.openxmlformats.org/officeDocument/2006/relationships/image" Target="../media/image388.svg"/><Relationship Id="rId246" Type="http://schemas.openxmlformats.org/officeDocument/2006/relationships/image" Target="../media/image210.png"/><Relationship Id="rId267" Type="http://schemas.openxmlformats.org/officeDocument/2006/relationships/image" Target="../media/image430.svg"/><Relationship Id="rId288" Type="http://schemas.openxmlformats.org/officeDocument/2006/relationships/image" Target="../media/image231.png"/><Relationship Id="rId411" Type="http://schemas.openxmlformats.org/officeDocument/2006/relationships/image" Target="../media/image574.svg"/><Relationship Id="rId432" Type="http://schemas.openxmlformats.org/officeDocument/2006/relationships/image" Target="../media/image303.png"/><Relationship Id="rId453" Type="http://schemas.openxmlformats.org/officeDocument/2006/relationships/image" Target="../media/image616.svg"/><Relationship Id="rId474" Type="http://schemas.openxmlformats.org/officeDocument/2006/relationships/image" Target="../media/image324.png"/><Relationship Id="rId509" Type="http://schemas.openxmlformats.org/officeDocument/2006/relationships/image" Target="../media/image672.svg"/><Relationship Id="rId660" Type="http://schemas.openxmlformats.org/officeDocument/2006/relationships/image" Target="../media/image417.png"/><Relationship Id="rId106" Type="http://schemas.openxmlformats.org/officeDocument/2006/relationships/image" Target="../media/image140.png"/><Relationship Id="rId127" Type="http://schemas.openxmlformats.org/officeDocument/2006/relationships/image" Target="../media/image290.svg"/><Relationship Id="rId313" Type="http://schemas.openxmlformats.org/officeDocument/2006/relationships/image" Target="../media/image476.svg"/><Relationship Id="rId495" Type="http://schemas.openxmlformats.org/officeDocument/2006/relationships/image" Target="../media/image658.svg"/><Relationship Id="rId681" Type="http://schemas.openxmlformats.org/officeDocument/2006/relationships/image" Target="../media/image844.svg"/><Relationship Id="rId716" Type="http://schemas.openxmlformats.org/officeDocument/2006/relationships/image" Target="../media/image446.png"/><Relationship Id="rId10" Type="http://schemas.openxmlformats.org/officeDocument/2006/relationships/image" Target="../media/image173.svg"/><Relationship Id="rId31" Type="http://schemas.openxmlformats.org/officeDocument/2006/relationships/image" Target="../media/image194.svg"/><Relationship Id="rId52" Type="http://schemas.openxmlformats.org/officeDocument/2006/relationships/image" Target="../media/image113.png"/><Relationship Id="rId73" Type="http://schemas.openxmlformats.org/officeDocument/2006/relationships/image" Target="../media/image236.svg"/><Relationship Id="rId94" Type="http://schemas.openxmlformats.org/officeDocument/2006/relationships/image" Target="../media/image134.png"/><Relationship Id="rId148" Type="http://schemas.openxmlformats.org/officeDocument/2006/relationships/image" Target="../media/image161.png"/><Relationship Id="rId169" Type="http://schemas.openxmlformats.org/officeDocument/2006/relationships/image" Target="../media/image332.svg"/><Relationship Id="rId334" Type="http://schemas.openxmlformats.org/officeDocument/2006/relationships/image" Target="../media/image254.png"/><Relationship Id="rId355" Type="http://schemas.openxmlformats.org/officeDocument/2006/relationships/image" Target="../media/image518.svg"/><Relationship Id="rId376" Type="http://schemas.openxmlformats.org/officeDocument/2006/relationships/image" Target="../media/image275.png"/><Relationship Id="rId397" Type="http://schemas.openxmlformats.org/officeDocument/2006/relationships/image" Target="../media/image560.svg"/><Relationship Id="rId520" Type="http://schemas.openxmlformats.org/officeDocument/2006/relationships/image" Target="../media/image347.png"/><Relationship Id="rId541" Type="http://schemas.openxmlformats.org/officeDocument/2006/relationships/image" Target="../media/image704.svg"/><Relationship Id="rId562" Type="http://schemas.openxmlformats.org/officeDocument/2006/relationships/image" Target="../media/image368.png"/><Relationship Id="rId583" Type="http://schemas.openxmlformats.org/officeDocument/2006/relationships/image" Target="../media/image746.svg"/><Relationship Id="rId618" Type="http://schemas.openxmlformats.org/officeDocument/2006/relationships/image" Target="../media/image396.png"/><Relationship Id="rId639" Type="http://schemas.openxmlformats.org/officeDocument/2006/relationships/image" Target="../media/image802.svg"/><Relationship Id="rId4" Type="http://schemas.openxmlformats.org/officeDocument/2006/relationships/image" Target="../media/image167.svg"/><Relationship Id="rId180" Type="http://schemas.openxmlformats.org/officeDocument/2006/relationships/image" Target="../media/image177.png"/><Relationship Id="rId215" Type="http://schemas.openxmlformats.org/officeDocument/2006/relationships/image" Target="../media/image378.svg"/><Relationship Id="rId236" Type="http://schemas.openxmlformats.org/officeDocument/2006/relationships/image" Target="../media/image205.png"/><Relationship Id="rId257" Type="http://schemas.openxmlformats.org/officeDocument/2006/relationships/image" Target="../media/image420.svg"/><Relationship Id="rId278" Type="http://schemas.openxmlformats.org/officeDocument/2006/relationships/image" Target="../media/image226.png"/><Relationship Id="rId401" Type="http://schemas.openxmlformats.org/officeDocument/2006/relationships/image" Target="../media/image564.svg"/><Relationship Id="rId422" Type="http://schemas.openxmlformats.org/officeDocument/2006/relationships/image" Target="../media/image298.png"/><Relationship Id="rId443" Type="http://schemas.openxmlformats.org/officeDocument/2006/relationships/image" Target="../media/image606.svg"/><Relationship Id="rId464" Type="http://schemas.openxmlformats.org/officeDocument/2006/relationships/image" Target="../media/image319.png"/><Relationship Id="rId650" Type="http://schemas.openxmlformats.org/officeDocument/2006/relationships/image" Target="../media/image412.png"/><Relationship Id="rId303" Type="http://schemas.openxmlformats.org/officeDocument/2006/relationships/image" Target="../media/image466.svg"/><Relationship Id="rId485" Type="http://schemas.openxmlformats.org/officeDocument/2006/relationships/image" Target="../media/image648.svg"/><Relationship Id="rId692" Type="http://schemas.openxmlformats.org/officeDocument/2006/relationships/image" Target="../media/image433.png"/><Relationship Id="rId706" Type="http://schemas.openxmlformats.org/officeDocument/2006/relationships/image" Target="../media/image440.png"/><Relationship Id="rId42" Type="http://schemas.openxmlformats.org/officeDocument/2006/relationships/image" Target="../media/image108.png"/><Relationship Id="rId84" Type="http://schemas.openxmlformats.org/officeDocument/2006/relationships/image" Target="../media/image129.png"/><Relationship Id="rId138" Type="http://schemas.openxmlformats.org/officeDocument/2006/relationships/image" Target="../media/image156.png"/><Relationship Id="rId345" Type="http://schemas.openxmlformats.org/officeDocument/2006/relationships/image" Target="../media/image508.svg"/><Relationship Id="rId387" Type="http://schemas.openxmlformats.org/officeDocument/2006/relationships/image" Target="../media/image550.svg"/><Relationship Id="rId510" Type="http://schemas.openxmlformats.org/officeDocument/2006/relationships/image" Target="../media/image342.png"/><Relationship Id="rId552" Type="http://schemas.openxmlformats.org/officeDocument/2006/relationships/image" Target="../media/image363.png"/><Relationship Id="rId594" Type="http://schemas.openxmlformats.org/officeDocument/2006/relationships/image" Target="../media/image384.png"/><Relationship Id="rId608" Type="http://schemas.openxmlformats.org/officeDocument/2006/relationships/image" Target="../media/image391.png"/><Relationship Id="rId191" Type="http://schemas.openxmlformats.org/officeDocument/2006/relationships/image" Target="../media/image354.svg"/><Relationship Id="rId205" Type="http://schemas.openxmlformats.org/officeDocument/2006/relationships/image" Target="../media/image368.svg"/><Relationship Id="rId247" Type="http://schemas.openxmlformats.org/officeDocument/2006/relationships/image" Target="../media/image410.svg"/><Relationship Id="rId412" Type="http://schemas.openxmlformats.org/officeDocument/2006/relationships/image" Target="../media/image293.png"/><Relationship Id="rId107" Type="http://schemas.openxmlformats.org/officeDocument/2006/relationships/image" Target="../media/image270.svg"/><Relationship Id="rId289" Type="http://schemas.openxmlformats.org/officeDocument/2006/relationships/image" Target="../media/image452.svg"/><Relationship Id="rId454" Type="http://schemas.openxmlformats.org/officeDocument/2006/relationships/image" Target="../media/image314.png"/><Relationship Id="rId496" Type="http://schemas.openxmlformats.org/officeDocument/2006/relationships/image" Target="../media/image335.png"/><Relationship Id="rId661" Type="http://schemas.openxmlformats.org/officeDocument/2006/relationships/image" Target="../media/image824.svg"/><Relationship Id="rId717" Type="http://schemas.openxmlformats.org/officeDocument/2006/relationships/image" Target="../media/image447.png"/><Relationship Id="rId11" Type="http://schemas.openxmlformats.org/officeDocument/2006/relationships/image" Target="../media/image91.png"/><Relationship Id="rId53" Type="http://schemas.openxmlformats.org/officeDocument/2006/relationships/image" Target="../media/image216.svg"/><Relationship Id="rId149" Type="http://schemas.openxmlformats.org/officeDocument/2006/relationships/image" Target="../media/image312.svg"/><Relationship Id="rId314" Type="http://schemas.openxmlformats.org/officeDocument/2006/relationships/image" Target="../media/image244.png"/><Relationship Id="rId356" Type="http://schemas.openxmlformats.org/officeDocument/2006/relationships/image" Target="../media/image265.png"/><Relationship Id="rId398" Type="http://schemas.openxmlformats.org/officeDocument/2006/relationships/image" Target="../media/image286.png"/><Relationship Id="rId521" Type="http://schemas.openxmlformats.org/officeDocument/2006/relationships/image" Target="../media/image684.svg"/><Relationship Id="rId563" Type="http://schemas.openxmlformats.org/officeDocument/2006/relationships/image" Target="../media/image726.svg"/><Relationship Id="rId619" Type="http://schemas.openxmlformats.org/officeDocument/2006/relationships/image" Target="../media/image782.svg"/><Relationship Id="rId95" Type="http://schemas.openxmlformats.org/officeDocument/2006/relationships/image" Target="../media/image258.svg"/><Relationship Id="rId160" Type="http://schemas.openxmlformats.org/officeDocument/2006/relationships/image" Target="../media/image167.png"/><Relationship Id="rId216" Type="http://schemas.openxmlformats.org/officeDocument/2006/relationships/image" Target="../media/image195.png"/><Relationship Id="rId423" Type="http://schemas.openxmlformats.org/officeDocument/2006/relationships/image" Target="../media/image586.svg"/><Relationship Id="rId258" Type="http://schemas.openxmlformats.org/officeDocument/2006/relationships/image" Target="../media/image216.png"/><Relationship Id="rId465" Type="http://schemas.openxmlformats.org/officeDocument/2006/relationships/image" Target="../media/image628.svg"/><Relationship Id="rId630" Type="http://schemas.openxmlformats.org/officeDocument/2006/relationships/image" Target="../media/image402.png"/><Relationship Id="rId672" Type="http://schemas.openxmlformats.org/officeDocument/2006/relationships/image" Target="../media/image423.png"/><Relationship Id="rId22" Type="http://schemas.openxmlformats.org/officeDocument/2006/relationships/image" Target="../media/image98.png"/><Relationship Id="rId64" Type="http://schemas.openxmlformats.org/officeDocument/2006/relationships/image" Target="../media/image119.png"/><Relationship Id="rId118" Type="http://schemas.openxmlformats.org/officeDocument/2006/relationships/image" Target="../media/image146.png"/><Relationship Id="rId325" Type="http://schemas.openxmlformats.org/officeDocument/2006/relationships/image" Target="../media/image488.svg"/><Relationship Id="rId367" Type="http://schemas.openxmlformats.org/officeDocument/2006/relationships/image" Target="../media/image530.svg"/><Relationship Id="rId532" Type="http://schemas.openxmlformats.org/officeDocument/2006/relationships/image" Target="../media/image353.png"/><Relationship Id="rId574" Type="http://schemas.openxmlformats.org/officeDocument/2006/relationships/image" Target="../media/image374.png"/><Relationship Id="rId171" Type="http://schemas.openxmlformats.org/officeDocument/2006/relationships/image" Target="../media/image334.svg"/><Relationship Id="rId227" Type="http://schemas.openxmlformats.org/officeDocument/2006/relationships/image" Target="../media/image390.svg"/><Relationship Id="rId269" Type="http://schemas.openxmlformats.org/officeDocument/2006/relationships/image" Target="../media/image432.svg"/><Relationship Id="rId434" Type="http://schemas.openxmlformats.org/officeDocument/2006/relationships/image" Target="../media/image304.png"/><Relationship Id="rId476" Type="http://schemas.openxmlformats.org/officeDocument/2006/relationships/image" Target="../media/image325.png"/><Relationship Id="rId641" Type="http://schemas.openxmlformats.org/officeDocument/2006/relationships/image" Target="../media/image804.svg"/><Relationship Id="rId683" Type="http://schemas.openxmlformats.org/officeDocument/2006/relationships/image" Target="../media/image846.svg"/><Relationship Id="rId33" Type="http://schemas.openxmlformats.org/officeDocument/2006/relationships/image" Target="../media/image196.svg"/><Relationship Id="rId129" Type="http://schemas.openxmlformats.org/officeDocument/2006/relationships/image" Target="../media/image292.svg"/><Relationship Id="rId280" Type="http://schemas.openxmlformats.org/officeDocument/2006/relationships/image" Target="../media/image227.png"/><Relationship Id="rId336" Type="http://schemas.openxmlformats.org/officeDocument/2006/relationships/image" Target="../media/image255.png"/><Relationship Id="rId501" Type="http://schemas.openxmlformats.org/officeDocument/2006/relationships/image" Target="../media/image664.svg"/><Relationship Id="rId543" Type="http://schemas.openxmlformats.org/officeDocument/2006/relationships/image" Target="../media/image706.svg"/><Relationship Id="rId75" Type="http://schemas.openxmlformats.org/officeDocument/2006/relationships/image" Target="../media/image238.svg"/><Relationship Id="rId140" Type="http://schemas.openxmlformats.org/officeDocument/2006/relationships/image" Target="../media/image157.png"/><Relationship Id="rId182" Type="http://schemas.openxmlformats.org/officeDocument/2006/relationships/image" Target="../media/image178.png"/><Relationship Id="rId378" Type="http://schemas.openxmlformats.org/officeDocument/2006/relationships/image" Target="../media/image276.png"/><Relationship Id="rId403" Type="http://schemas.openxmlformats.org/officeDocument/2006/relationships/image" Target="../media/image566.svg"/><Relationship Id="rId585" Type="http://schemas.openxmlformats.org/officeDocument/2006/relationships/image" Target="../media/image748.svg"/><Relationship Id="rId6" Type="http://schemas.openxmlformats.org/officeDocument/2006/relationships/image" Target="../media/image169.svg"/><Relationship Id="rId238" Type="http://schemas.openxmlformats.org/officeDocument/2006/relationships/image" Target="../media/image206.png"/><Relationship Id="rId445" Type="http://schemas.openxmlformats.org/officeDocument/2006/relationships/image" Target="../media/image608.svg"/><Relationship Id="rId487" Type="http://schemas.openxmlformats.org/officeDocument/2006/relationships/image" Target="../media/image650.svg"/><Relationship Id="rId610" Type="http://schemas.openxmlformats.org/officeDocument/2006/relationships/image" Target="../media/image392.png"/><Relationship Id="rId652" Type="http://schemas.openxmlformats.org/officeDocument/2006/relationships/image" Target="../media/image413.png"/><Relationship Id="rId694" Type="http://schemas.openxmlformats.org/officeDocument/2006/relationships/image" Target="../media/image434.png"/><Relationship Id="rId708" Type="http://schemas.openxmlformats.org/officeDocument/2006/relationships/image" Target="../media/image441.png"/><Relationship Id="rId291" Type="http://schemas.openxmlformats.org/officeDocument/2006/relationships/image" Target="../media/image454.svg"/><Relationship Id="rId305" Type="http://schemas.openxmlformats.org/officeDocument/2006/relationships/image" Target="../media/image468.svg"/><Relationship Id="rId347" Type="http://schemas.openxmlformats.org/officeDocument/2006/relationships/image" Target="../media/image510.svg"/><Relationship Id="rId512" Type="http://schemas.openxmlformats.org/officeDocument/2006/relationships/image" Target="../media/image343.png"/><Relationship Id="rId44" Type="http://schemas.openxmlformats.org/officeDocument/2006/relationships/image" Target="../media/image109.png"/><Relationship Id="rId86" Type="http://schemas.openxmlformats.org/officeDocument/2006/relationships/image" Target="../media/image130.png"/><Relationship Id="rId151" Type="http://schemas.openxmlformats.org/officeDocument/2006/relationships/image" Target="../media/image314.svg"/><Relationship Id="rId389" Type="http://schemas.openxmlformats.org/officeDocument/2006/relationships/image" Target="../media/image552.svg"/><Relationship Id="rId554" Type="http://schemas.openxmlformats.org/officeDocument/2006/relationships/image" Target="../media/image364.png"/><Relationship Id="rId596" Type="http://schemas.openxmlformats.org/officeDocument/2006/relationships/image" Target="../media/image385.png"/><Relationship Id="rId193" Type="http://schemas.openxmlformats.org/officeDocument/2006/relationships/image" Target="../media/image356.svg"/><Relationship Id="rId207" Type="http://schemas.openxmlformats.org/officeDocument/2006/relationships/image" Target="../media/image370.svg"/><Relationship Id="rId249" Type="http://schemas.openxmlformats.org/officeDocument/2006/relationships/image" Target="../media/image412.svg"/><Relationship Id="rId414" Type="http://schemas.openxmlformats.org/officeDocument/2006/relationships/image" Target="../media/image294.png"/><Relationship Id="rId456" Type="http://schemas.openxmlformats.org/officeDocument/2006/relationships/image" Target="../media/image315.png"/><Relationship Id="rId498" Type="http://schemas.openxmlformats.org/officeDocument/2006/relationships/image" Target="../media/image336.png"/><Relationship Id="rId621" Type="http://schemas.openxmlformats.org/officeDocument/2006/relationships/image" Target="../media/image784.svg"/><Relationship Id="rId663" Type="http://schemas.openxmlformats.org/officeDocument/2006/relationships/image" Target="../media/image826.svg"/><Relationship Id="rId13" Type="http://schemas.openxmlformats.org/officeDocument/2006/relationships/image" Target="../media/image93.png"/><Relationship Id="rId109" Type="http://schemas.openxmlformats.org/officeDocument/2006/relationships/image" Target="../media/image272.svg"/><Relationship Id="rId260" Type="http://schemas.openxmlformats.org/officeDocument/2006/relationships/image" Target="../media/image217.png"/><Relationship Id="rId316" Type="http://schemas.openxmlformats.org/officeDocument/2006/relationships/image" Target="../media/image245.png"/><Relationship Id="rId523" Type="http://schemas.openxmlformats.org/officeDocument/2006/relationships/image" Target="../media/image686.svg"/><Relationship Id="rId55" Type="http://schemas.openxmlformats.org/officeDocument/2006/relationships/image" Target="../media/image218.svg"/><Relationship Id="rId97" Type="http://schemas.openxmlformats.org/officeDocument/2006/relationships/image" Target="../media/image260.svg"/><Relationship Id="rId120" Type="http://schemas.openxmlformats.org/officeDocument/2006/relationships/image" Target="../media/image147.png"/><Relationship Id="rId358" Type="http://schemas.openxmlformats.org/officeDocument/2006/relationships/image" Target="../media/image266.png"/><Relationship Id="rId565" Type="http://schemas.openxmlformats.org/officeDocument/2006/relationships/image" Target="../media/image728.svg"/><Relationship Id="rId162" Type="http://schemas.openxmlformats.org/officeDocument/2006/relationships/image" Target="../media/image168.png"/><Relationship Id="rId218" Type="http://schemas.openxmlformats.org/officeDocument/2006/relationships/image" Target="../media/image196.png"/><Relationship Id="rId425" Type="http://schemas.openxmlformats.org/officeDocument/2006/relationships/image" Target="../media/image588.svg"/><Relationship Id="rId467" Type="http://schemas.openxmlformats.org/officeDocument/2006/relationships/image" Target="../media/image630.svg"/><Relationship Id="rId632" Type="http://schemas.openxmlformats.org/officeDocument/2006/relationships/image" Target="../media/image403.png"/><Relationship Id="rId271" Type="http://schemas.openxmlformats.org/officeDocument/2006/relationships/image" Target="../media/image434.svg"/><Relationship Id="rId674" Type="http://schemas.openxmlformats.org/officeDocument/2006/relationships/image" Target="../media/image424.png"/><Relationship Id="rId24" Type="http://schemas.openxmlformats.org/officeDocument/2006/relationships/image" Target="../media/image99.png"/><Relationship Id="rId66" Type="http://schemas.openxmlformats.org/officeDocument/2006/relationships/image" Target="../media/image120.png"/><Relationship Id="rId131" Type="http://schemas.openxmlformats.org/officeDocument/2006/relationships/image" Target="../media/image294.svg"/><Relationship Id="rId327" Type="http://schemas.openxmlformats.org/officeDocument/2006/relationships/image" Target="../media/image490.svg"/><Relationship Id="rId369" Type="http://schemas.openxmlformats.org/officeDocument/2006/relationships/image" Target="../media/image532.svg"/><Relationship Id="rId534" Type="http://schemas.openxmlformats.org/officeDocument/2006/relationships/image" Target="../media/image354.png"/><Relationship Id="rId576" Type="http://schemas.openxmlformats.org/officeDocument/2006/relationships/image" Target="../media/image375.png"/><Relationship Id="rId173" Type="http://schemas.openxmlformats.org/officeDocument/2006/relationships/image" Target="../media/image336.svg"/><Relationship Id="rId229" Type="http://schemas.openxmlformats.org/officeDocument/2006/relationships/image" Target="../media/image392.svg"/><Relationship Id="rId380" Type="http://schemas.openxmlformats.org/officeDocument/2006/relationships/image" Target="../media/image277.png"/><Relationship Id="rId436" Type="http://schemas.openxmlformats.org/officeDocument/2006/relationships/image" Target="../media/image305.png"/><Relationship Id="rId601" Type="http://schemas.openxmlformats.org/officeDocument/2006/relationships/image" Target="../media/image764.svg"/><Relationship Id="rId643" Type="http://schemas.openxmlformats.org/officeDocument/2006/relationships/image" Target="../media/image806.svg"/><Relationship Id="rId240" Type="http://schemas.openxmlformats.org/officeDocument/2006/relationships/image" Target="../media/image207.png"/><Relationship Id="rId478" Type="http://schemas.openxmlformats.org/officeDocument/2006/relationships/image" Target="../media/image326.png"/><Relationship Id="rId685" Type="http://schemas.openxmlformats.org/officeDocument/2006/relationships/image" Target="../media/image848.svg"/><Relationship Id="rId35" Type="http://schemas.openxmlformats.org/officeDocument/2006/relationships/image" Target="../media/image198.svg"/><Relationship Id="rId77" Type="http://schemas.openxmlformats.org/officeDocument/2006/relationships/image" Target="../media/image240.svg"/><Relationship Id="rId100" Type="http://schemas.openxmlformats.org/officeDocument/2006/relationships/image" Target="../media/image137.png"/><Relationship Id="rId282" Type="http://schemas.openxmlformats.org/officeDocument/2006/relationships/image" Target="../media/image228.png"/><Relationship Id="rId338" Type="http://schemas.openxmlformats.org/officeDocument/2006/relationships/image" Target="../media/image256.png"/><Relationship Id="rId503" Type="http://schemas.openxmlformats.org/officeDocument/2006/relationships/image" Target="../media/image666.svg"/><Relationship Id="rId545" Type="http://schemas.openxmlformats.org/officeDocument/2006/relationships/image" Target="../media/image708.svg"/><Relationship Id="rId587" Type="http://schemas.openxmlformats.org/officeDocument/2006/relationships/image" Target="../media/image750.svg"/><Relationship Id="rId710" Type="http://schemas.openxmlformats.org/officeDocument/2006/relationships/image" Target="../media/image442.png"/><Relationship Id="rId8" Type="http://schemas.openxmlformats.org/officeDocument/2006/relationships/image" Target="../media/image171.svg"/><Relationship Id="rId142" Type="http://schemas.openxmlformats.org/officeDocument/2006/relationships/image" Target="../media/image158.png"/><Relationship Id="rId184" Type="http://schemas.openxmlformats.org/officeDocument/2006/relationships/image" Target="../media/image179.png"/><Relationship Id="rId391" Type="http://schemas.openxmlformats.org/officeDocument/2006/relationships/image" Target="../media/image554.svg"/><Relationship Id="rId405" Type="http://schemas.openxmlformats.org/officeDocument/2006/relationships/image" Target="../media/image568.svg"/><Relationship Id="rId447" Type="http://schemas.openxmlformats.org/officeDocument/2006/relationships/image" Target="../media/image610.svg"/><Relationship Id="rId612" Type="http://schemas.openxmlformats.org/officeDocument/2006/relationships/image" Target="../media/image393.png"/><Relationship Id="rId251" Type="http://schemas.openxmlformats.org/officeDocument/2006/relationships/image" Target="../media/image414.svg"/><Relationship Id="rId489" Type="http://schemas.openxmlformats.org/officeDocument/2006/relationships/image" Target="../media/image652.svg"/><Relationship Id="rId654" Type="http://schemas.openxmlformats.org/officeDocument/2006/relationships/image" Target="../media/image414.png"/><Relationship Id="rId696" Type="http://schemas.openxmlformats.org/officeDocument/2006/relationships/image" Target="../media/image435.png"/><Relationship Id="rId46" Type="http://schemas.openxmlformats.org/officeDocument/2006/relationships/image" Target="../media/image110.png"/><Relationship Id="rId293" Type="http://schemas.openxmlformats.org/officeDocument/2006/relationships/image" Target="../media/image456.svg"/><Relationship Id="rId307" Type="http://schemas.openxmlformats.org/officeDocument/2006/relationships/image" Target="../media/image470.svg"/><Relationship Id="rId349" Type="http://schemas.openxmlformats.org/officeDocument/2006/relationships/image" Target="../media/image512.svg"/><Relationship Id="rId514" Type="http://schemas.openxmlformats.org/officeDocument/2006/relationships/image" Target="../media/image344.png"/><Relationship Id="rId556" Type="http://schemas.openxmlformats.org/officeDocument/2006/relationships/image" Target="../media/image365.png"/><Relationship Id="rId88" Type="http://schemas.openxmlformats.org/officeDocument/2006/relationships/image" Target="../media/image131.png"/><Relationship Id="rId111" Type="http://schemas.openxmlformats.org/officeDocument/2006/relationships/image" Target="../media/image274.svg"/><Relationship Id="rId153" Type="http://schemas.openxmlformats.org/officeDocument/2006/relationships/image" Target="../media/image316.svg"/><Relationship Id="rId195" Type="http://schemas.openxmlformats.org/officeDocument/2006/relationships/image" Target="../media/image358.svg"/><Relationship Id="rId209" Type="http://schemas.openxmlformats.org/officeDocument/2006/relationships/image" Target="../media/image372.svg"/><Relationship Id="rId360" Type="http://schemas.openxmlformats.org/officeDocument/2006/relationships/image" Target="../media/image267.png"/><Relationship Id="rId416" Type="http://schemas.openxmlformats.org/officeDocument/2006/relationships/image" Target="../media/image295.png"/><Relationship Id="rId598" Type="http://schemas.openxmlformats.org/officeDocument/2006/relationships/image" Target="../media/image386.png"/><Relationship Id="rId220" Type="http://schemas.openxmlformats.org/officeDocument/2006/relationships/image" Target="../media/image197.png"/><Relationship Id="rId458" Type="http://schemas.openxmlformats.org/officeDocument/2006/relationships/image" Target="../media/image316.png"/><Relationship Id="rId623" Type="http://schemas.openxmlformats.org/officeDocument/2006/relationships/image" Target="../media/image786.svg"/><Relationship Id="rId665" Type="http://schemas.openxmlformats.org/officeDocument/2006/relationships/image" Target="../media/image828.svg"/><Relationship Id="rId15" Type="http://schemas.openxmlformats.org/officeDocument/2006/relationships/image" Target="../media/image178.svg"/><Relationship Id="rId57" Type="http://schemas.openxmlformats.org/officeDocument/2006/relationships/image" Target="../media/image220.svg"/><Relationship Id="rId262" Type="http://schemas.openxmlformats.org/officeDocument/2006/relationships/image" Target="../media/image218.png"/><Relationship Id="rId318" Type="http://schemas.openxmlformats.org/officeDocument/2006/relationships/image" Target="../media/image246.png"/><Relationship Id="rId525" Type="http://schemas.openxmlformats.org/officeDocument/2006/relationships/image" Target="../media/image688.svg"/><Relationship Id="rId567" Type="http://schemas.openxmlformats.org/officeDocument/2006/relationships/image" Target="../media/image730.svg"/><Relationship Id="rId99" Type="http://schemas.openxmlformats.org/officeDocument/2006/relationships/image" Target="../media/image262.svg"/><Relationship Id="rId122" Type="http://schemas.openxmlformats.org/officeDocument/2006/relationships/image" Target="../media/image148.png"/><Relationship Id="rId164" Type="http://schemas.openxmlformats.org/officeDocument/2006/relationships/image" Target="../media/image169.png"/><Relationship Id="rId371" Type="http://schemas.openxmlformats.org/officeDocument/2006/relationships/image" Target="../media/image534.svg"/><Relationship Id="rId427" Type="http://schemas.openxmlformats.org/officeDocument/2006/relationships/image" Target="../media/image590.svg"/><Relationship Id="rId469" Type="http://schemas.openxmlformats.org/officeDocument/2006/relationships/image" Target="../media/image632.svg"/><Relationship Id="rId634" Type="http://schemas.openxmlformats.org/officeDocument/2006/relationships/image" Target="../media/image404.png"/><Relationship Id="rId676" Type="http://schemas.openxmlformats.org/officeDocument/2006/relationships/image" Target="../media/image425.png"/><Relationship Id="rId26" Type="http://schemas.openxmlformats.org/officeDocument/2006/relationships/image" Target="../media/image100.png"/><Relationship Id="rId231" Type="http://schemas.openxmlformats.org/officeDocument/2006/relationships/image" Target="../media/image394.svg"/><Relationship Id="rId273" Type="http://schemas.openxmlformats.org/officeDocument/2006/relationships/image" Target="../media/image436.svg"/><Relationship Id="rId329" Type="http://schemas.openxmlformats.org/officeDocument/2006/relationships/image" Target="../media/image492.svg"/><Relationship Id="rId480" Type="http://schemas.openxmlformats.org/officeDocument/2006/relationships/image" Target="../media/image327.png"/><Relationship Id="rId536" Type="http://schemas.openxmlformats.org/officeDocument/2006/relationships/image" Target="../media/image355.png"/><Relationship Id="rId701" Type="http://schemas.openxmlformats.org/officeDocument/2006/relationships/image" Target="../media/image864.svg"/><Relationship Id="rId68" Type="http://schemas.openxmlformats.org/officeDocument/2006/relationships/image" Target="../media/image121.png"/><Relationship Id="rId133" Type="http://schemas.openxmlformats.org/officeDocument/2006/relationships/image" Target="../media/image296.svg"/><Relationship Id="rId175" Type="http://schemas.openxmlformats.org/officeDocument/2006/relationships/image" Target="../media/image338.svg"/><Relationship Id="rId340" Type="http://schemas.openxmlformats.org/officeDocument/2006/relationships/image" Target="../media/image257.png"/><Relationship Id="rId578" Type="http://schemas.openxmlformats.org/officeDocument/2006/relationships/image" Target="../media/image376.png"/><Relationship Id="rId200" Type="http://schemas.openxmlformats.org/officeDocument/2006/relationships/image" Target="../media/image187.png"/><Relationship Id="rId382" Type="http://schemas.openxmlformats.org/officeDocument/2006/relationships/image" Target="../media/image278.png"/><Relationship Id="rId438" Type="http://schemas.openxmlformats.org/officeDocument/2006/relationships/image" Target="../media/image306.png"/><Relationship Id="rId603" Type="http://schemas.openxmlformats.org/officeDocument/2006/relationships/image" Target="../media/image766.svg"/><Relationship Id="rId645" Type="http://schemas.openxmlformats.org/officeDocument/2006/relationships/image" Target="../media/image808.svg"/><Relationship Id="rId687" Type="http://schemas.openxmlformats.org/officeDocument/2006/relationships/image" Target="../media/image850.svg"/><Relationship Id="rId242" Type="http://schemas.openxmlformats.org/officeDocument/2006/relationships/image" Target="../media/image208.png"/><Relationship Id="rId284" Type="http://schemas.openxmlformats.org/officeDocument/2006/relationships/image" Target="../media/image229.png"/><Relationship Id="rId491" Type="http://schemas.openxmlformats.org/officeDocument/2006/relationships/image" Target="../media/image654.svg"/><Relationship Id="rId505" Type="http://schemas.openxmlformats.org/officeDocument/2006/relationships/image" Target="../media/image668.svg"/><Relationship Id="rId712" Type="http://schemas.openxmlformats.org/officeDocument/2006/relationships/image" Target="../media/image443.png"/><Relationship Id="rId37" Type="http://schemas.openxmlformats.org/officeDocument/2006/relationships/image" Target="../media/image200.svg"/><Relationship Id="rId79" Type="http://schemas.openxmlformats.org/officeDocument/2006/relationships/image" Target="../media/image242.svg"/><Relationship Id="rId102" Type="http://schemas.openxmlformats.org/officeDocument/2006/relationships/image" Target="../media/image138.png"/><Relationship Id="rId144" Type="http://schemas.openxmlformats.org/officeDocument/2006/relationships/image" Target="../media/image159.png"/><Relationship Id="rId547" Type="http://schemas.openxmlformats.org/officeDocument/2006/relationships/image" Target="../media/image710.svg"/><Relationship Id="rId589" Type="http://schemas.openxmlformats.org/officeDocument/2006/relationships/image" Target="../media/image752.svg"/><Relationship Id="rId90" Type="http://schemas.openxmlformats.org/officeDocument/2006/relationships/image" Target="../media/image132.png"/><Relationship Id="rId186" Type="http://schemas.openxmlformats.org/officeDocument/2006/relationships/image" Target="../media/image180.png"/><Relationship Id="rId351" Type="http://schemas.openxmlformats.org/officeDocument/2006/relationships/image" Target="../media/image514.svg"/><Relationship Id="rId393" Type="http://schemas.openxmlformats.org/officeDocument/2006/relationships/image" Target="../media/image556.svg"/><Relationship Id="rId407" Type="http://schemas.openxmlformats.org/officeDocument/2006/relationships/image" Target="../media/image570.svg"/><Relationship Id="rId449" Type="http://schemas.openxmlformats.org/officeDocument/2006/relationships/image" Target="../media/image612.svg"/><Relationship Id="rId614" Type="http://schemas.openxmlformats.org/officeDocument/2006/relationships/image" Target="../media/image394.png"/><Relationship Id="rId656" Type="http://schemas.openxmlformats.org/officeDocument/2006/relationships/image" Target="../media/image415.png"/><Relationship Id="rId211" Type="http://schemas.openxmlformats.org/officeDocument/2006/relationships/image" Target="../media/image374.svg"/><Relationship Id="rId253" Type="http://schemas.openxmlformats.org/officeDocument/2006/relationships/image" Target="../media/image416.svg"/><Relationship Id="rId295" Type="http://schemas.openxmlformats.org/officeDocument/2006/relationships/image" Target="../media/image458.svg"/><Relationship Id="rId309" Type="http://schemas.openxmlformats.org/officeDocument/2006/relationships/image" Target="../media/image472.svg"/><Relationship Id="rId460" Type="http://schemas.openxmlformats.org/officeDocument/2006/relationships/image" Target="../media/image317.png"/><Relationship Id="rId516" Type="http://schemas.openxmlformats.org/officeDocument/2006/relationships/image" Target="../media/image345.png"/><Relationship Id="rId698" Type="http://schemas.openxmlformats.org/officeDocument/2006/relationships/image" Target="../media/image436.png"/><Relationship Id="rId48" Type="http://schemas.openxmlformats.org/officeDocument/2006/relationships/image" Target="../media/image111.png"/><Relationship Id="rId113" Type="http://schemas.openxmlformats.org/officeDocument/2006/relationships/image" Target="../media/image276.svg"/><Relationship Id="rId320" Type="http://schemas.openxmlformats.org/officeDocument/2006/relationships/image" Target="../media/image247.png"/><Relationship Id="rId558" Type="http://schemas.openxmlformats.org/officeDocument/2006/relationships/image" Target="../media/image366.png"/><Relationship Id="rId155" Type="http://schemas.openxmlformats.org/officeDocument/2006/relationships/image" Target="../media/image318.svg"/><Relationship Id="rId197" Type="http://schemas.openxmlformats.org/officeDocument/2006/relationships/image" Target="../media/image360.svg"/><Relationship Id="rId362" Type="http://schemas.openxmlformats.org/officeDocument/2006/relationships/image" Target="../media/image268.png"/><Relationship Id="rId418" Type="http://schemas.openxmlformats.org/officeDocument/2006/relationships/image" Target="../media/image296.png"/><Relationship Id="rId625" Type="http://schemas.openxmlformats.org/officeDocument/2006/relationships/image" Target="../media/image788.svg"/><Relationship Id="rId222" Type="http://schemas.openxmlformats.org/officeDocument/2006/relationships/image" Target="../media/image198.png"/><Relationship Id="rId264" Type="http://schemas.openxmlformats.org/officeDocument/2006/relationships/image" Target="../media/image219.png"/><Relationship Id="rId471" Type="http://schemas.openxmlformats.org/officeDocument/2006/relationships/image" Target="../media/image634.svg"/><Relationship Id="rId667" Type="http://schemas.openxmlformats.org/officeDocument/2006/relationships/image" Target="../media/image830.svg"/><Relationship Id="rId17" Type="http://schemas.openxmlformats.org/officeDocument/2006/relationships/image" Target="../media/image180.svg"/><Relationship Id="rId59" Type="http://schemas.openxmlformats.org/officeDocument/2006/relationships/image" Target="../media/image222.svg"/><Relationship Id="rId124" Type="http://schemas.openxmlformats.org/officeDocument/2006/relationships/image" Target="../media/image149.png"/><Relationship Id="rId527" Type="http://schemas.openxmlformats.org/officeDocument/2006/relationships/image" Target="../media/image690.svg"/><Relationship Id="rId569" Type="http://schemas.openxmlformats.org/officeDocument/2006/relationships/image" Target="../media/image732.svg"/><Relationship Id="rId70" Type="http://schemas.openxmlformats.org/officeDocument/2006/relationships/image" Target="../media/image122.png"/><Relationship Id="rId166" Type="http://schemas.openxmlformats.org/officeDocument/2006/relationships/image" Target="../media/image170.png"/><Relationship Id="rId331" Type="http://schemas.openxmlformats.org/officeDocument/2006/relationships/image" Target="../media/image494.svg"/><Relationship Id="rId373" Type="http://schemas.openxmlformats.org/officeDocument/2006/relationships/image" Target="../media/image536.svg"/><Relationship Id="rId429" Type="http://schemas.openxmlformats.org/officeDocument/2006/relationships/image" Target="../media/image592.svg"/><Relationship Id="rId580" Type="http://schemas.openxmlformats.org/officeDocument/2006/relationships/image" Target="../media/image377.png"/><Relationship Id="rId636" Type="http://schemas.openxmlformats.org/officeDocument/2006/relationships/image" Target="../media/image405.png"/><Relationship Id="rId1" Type="http://schemas.openxmlformats.org/officeDocument/2006/relationships/slideLayout" Target="../slideLayouts/slideLayout1.xml"/><Relationship Id="rId233" Type="http://schemas.openxmlformats.org/officeDocument/2006/relationships/image" Target="../media/image396.svg"/><Relationship Id="rId440" Type="http://schemas.openxmlformats.org/officeDocument/2006/relationships/image" Target="../media/image307.png"/><Relationship Id="rId678" Type="http://schemas.openxmlformats.org/officeDocument/2006/relationships/image" Target="../media/image426.png"/><Relationship Id="rId28" Type="http://schemas.openxmlformats.org/officeDocument/2006/relationships/image" Target="../media/image101.png"/><Relationship Id="rId275" Type="http://schemas.openxmlformats.org/officeDocument/2006/relationships/image" Target="../media/image438.svg"/><Relationship Id="rId300" Type="http://schemas.openxmlformats.org/officeDocument/2006/relationships/image" Target="../media/image237.png"/><Relationship Id="rId482" Type="http://schemas.openxmlformats.org/officeDocument/2006/relationships/image" Target="../media/image328.png"/><Relationship Id="rId538" Type="http://schemas.openxmlformats.org/officeDocument/2006/relationships/image" Target="../media/image356.png"/><Relationship Id="rId703" Type="http://schemas.openxmlformats.org/officeDocument/2006/relationships/image" Target="../media/image866.svg"/><Relationship Id="rId81" Type="http://schemas.openxmlformats.org/officeDocument/2006/relationships/image" Target="../media/image244.svg"/><Relationship Id="rId135" Type="http://schemas.openxmlformats.org/officeDocument/2006/relationships/image" Target="../media/image298.svg"/><Relationship Id="rId177" Type="http://schemas.openxmlformats.org/officeDocument/2006/relationships/image" Target="../media/image340.svg"/><Relationship Id="rId342" Type="http://schemas.openxmlformats.org/officeDocument/2006/relationships/image" Target="../media/image258.png"/><Relationship Id="rId384" Type="http://schemas.openxmlformats.org/officeDocument/2006/relationships/image" Target="../media/image279.png"/><Relationship Id="rId591" Type="http://schemas.openxmlformats.org/officeDocument/2006/relationships/image" Target="../media/image754.svg"/><Relationship Id="rId605" Type="http://schemas.openxmlformats.org/officeDocument/2006/relationships/image" Target="../media/image768.svg"/><Relationship Id="rId202" Type="http://schemas.openxmlformats.org/officeDocument/2006/relationships/image" Target="../media/image188.png"/><Relationship Id="rId244" Type="http://schemas.openxmlformats.org/officeDocument/2006/relationships/image" Target="../media/image209.png"/><Relationship Id="rId647" Type="http://schemas.openxmlformats.org/officeDocument/2006/relationships/image" Target="../media/image810.svg"/><Relationship Id="rId689" Type="http://schemas.openxmlformats.org/officeDocument/2006/relationships/image" Target="../media/image852.svg"/><Relationship Id="rId39" Type="http://schemas.openxmlformats.org/officeDocument/2006/relationships/image" Target="../media/image202.svg"/><Relationship Id="rId286" Type="http://schemas.openxmlformats.org/officeDocument/2006/relationships/image" Target="../media/image230.png"/><Relationship Id="rId451" Type="http://schemas.openxmlformats.org/officeDocument/2006/relationships/image" Target="../media/image614.svg"/><Relationship Id="rId493" Type="http://schemas.openxmlformats.org/officeDocument/2006/relationships/image" Target="../media/image656.svg"/><Relationship Id="rId507" Type="http://schemas.openxmlformats.org/officeDocument/2006/relationships/image" Target="../media/image670.svg"/><Relationship Id="rId549" Type="http://schemas.openxmlformats.org/officeDocument/2006/relationships/image" Target="../media/image712.svg"/><Relationship Id="rId714" Type="http://schemas.openxmlformats.org/officeDocument/2006/relationships/image" Target="../media/image444.png"/><Relationship Id="rId50" Type="http://schemas.openxmlformats.org/officeDocument/2006/relationships/image" Target="../media/image112.png"/><Relationship Id="rId104" Type="http://schemas.openxmlformats.org/officeDocument/2006/relationships/image" Target="../media/image139.png"/><Relationship Id="rId146" Type="http://schemas.openxmlformats.org/officeDocument/2006/relationships/image" Target="../media/image160.png"/><Relationship Id="rId188" Type="http://schemas.openxmlformats.org/officeDocument/2006/relationships/image" Target="../media/image181.png"/><Relationship Id="rId311" Type="http://schemas.openxmlformats.org/officeDocument/2006/relationships/image" Target="../media/image474.svg"/><Relationship Id="rId353" Type="http://schemas.openxmlformats.org/officeDocument/2006/relationships/image" Target="../media/image516.svg"/><Relationship Id="rId395" Type="http://schemas.openxmlformats.org/officeDocument/2006/relationships/image" Target="../media/image558.svg"/><Relationship Id="rId409" Type="http://schemas.openxmlformats.org/officeDocument/2006/relationships/image" Target="../media/image572.svg"/><Relationship Id="rId560" Type="http://schemas.openxmlformats.org/officeDocument/2006/relationships/image" Target="../media/image367.png"/><Relationship Id="rId92" Type="http://schemas.openxmlformats.org/officeDocument/2006/relationships/image" Target="../media/image133.png"/><Relationship Id="rId213" Type="http://schemas.openxmlformats.org/officeDocument/2006/relationships/image" Target="../media/image376.svg"/><Relationship Id="rId420" Type="http://schemas.openxmlformats.org/officeDocument/2006/relationships/image" Target="../media/image297.png"/><Relationship Id="rId616" Type="http://schemas.openxmlformats.org/officeDocument/2006/relationships/image" Target="../media/image395.png"/><Relationship Id="rId658" Type="http://schemas.openxmlformats.org/officeDocument/2006/relationships/image" Target="../media/image416.png"/><Relationship Id="rId255" Type="http://schemas.openxmlformats.org/officeDocument/2006/relationships/image" Target="../media/image418.svg"/><Relationship Id="rId297" Type="http://schemas.openxmlformats.org/officeDocument/2006/relationships/image" Target="../media/image460.svg"/><Relationship Id="rId462" Type="http://schemas.openxmlformats.org/officeDocument/2006/relationships/image" Target="../media/image318.png"/><Relationship Id="rId518" Type="http://schemas.openxmlformats.org/officeDocument/2006/relationships/image" Target="../media/image346.png"/><Relationship Id="rId115" Type="http://schemas.openxmlformats.org/officeDocument/2006/relationships/image" Target="../media/image278.svg"/><Relationship Id="rId157" Type="http://schemas.openxmlformats.org/officeDocument/2006/relationships/image" Target="../media/image320.svg"/><Relationship Id="rId322" Type="http://schemas.openxmlformats.org/officeDocument/2006/relationships/image" Target="../media/image248.png"/><Relationship Id="rId364" Type="http://schemas.openxmlformats.org/officeDocument/2006/relationships/image" Target="../media/image269.png"/><Relationship Id="rId61" Type="http://schemas.openxmlformats.org/officeDocument/2006/relationships/image" Target="../media/image224.svg"/><Relationship Id="rId199" Type="http://schemas.openxmlformats.org/officeDocument/2006/relationships/image" Target="../media/image362.svg"/><Relationship Id="rId571" Type="http://schemas.openxmlformats.org/officeDocument/2006/relationships/image" Target="../media/image734.svg"/><Relationship Id="rId627" Type="http://schemas.openxmlformats.org/officeDocument/2006/relationships/image" Target="../media/image790.svg"/><Relationship Id="rId669" Type="http://schemas.openxmlformats.org/officeDocument/2006/relationships/image" Target="../media/image832.svg"/><Relationship Id="rId19" Type="http://schemas.openxmlformats.org/officeDocument/2006/relationships/image" Target="../media/image182.svg"/><Relationship Id="rId224" Type="http://schemas.openxmlformats.org/officeDocument/2006/relationships/image" Target="../media/image199.png"/><Relationship Id="rId266" Type="http://schemas.openxmlformats.org/officeDocument/2006/relationships/image" Target="../media/image220.png"/><Relationship Id="rId431" Type="http://schemas.openxmlformats.org/officeDocument/2006/relationships/image" Target="../media/image594.svg"/><Relationship Id="rId473" Type="http://schemas.openxmlformats.org/officeDocument/2006/relationships/image" Target="../media/image636.svg"/><Relationship Id="rId529" Type="http://schemas.openxmlformats.org/officeDocument/2006/relationships/image" Target="../media/image692.svg"/><Relationship Id="rId680" Type="http://schemas.openxmlformats.org/officeDocument/2006/relationships/image" Target="../media/image427.png"/><Relationship Id="rId30" Type="http://schemas.openxmlformats.org/officeDocument/2006/relationships/image" Target="../media/image102.png"/><Relationship Id="rId126" Type="http://schemas.openxmlformats.org/officeDocument/2006/relationships/image" Target="../media/image150.png"/><Relationship Id="rId168" Type="http://schemas.openxmlformats.org/officeDocument/2006/relationships/image" Target="../media/image171.png"/><Relationship Id="rId333" Type="http://schemas.openxmlformats.org/officeDocument/2006/relationships/image" Target="../media/image496.svg"/><Relationship Id="rId540" Type="http://schemas.openxmlformats.org/officeDocument/2006/relationships/image" Target="../media/image35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svg"/><Relationship Id="rId13" Type="http://schemas.openxmlformats.org/officeDocument/2006/relationships/image" Target="../media/image56.png"/><Relationship Id="rId18" Type="http://schemas.openxmlformats.org/officeDocument/2006/relationships/image" Target="../media/image112.svg"/><Relationship Id="rId3" Type="http://schemas.openxmlformats.org/officeDocument/2006/relationships/image" Target="../media/image51.png"/><Relationship Id="rId21" Type="http://schemas.openxmlformats.org/officeDocument/2006/relationships/image" Target="../media/image108.svg"/><Relationship Id="rId7" Type="http://schemas.openxmlformats.org/officeDocument/2006/relationships/image" Target="../media/image53.png"/><Relationship Id="rId12" Type="http://schemas.openxmlformats.org/officeDocument/2006/relationships/image" Target="../media/image106.svg"/><Relationship Id="rId17" Type="http://schemas.openxmlformats.org/officeDocument/2006/relationships/image" Target="../media/image5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10.svg"/><Relationship Id="rId20" Type="http://schemas.openxmlformats.org/officeDocument/2006/relationships/image" Target="../media/image1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0.svg"/><Relationship Id="rId11" Type="http://schemas.openxmlformats.org/officeDocument/2006/relationships/image" Target="../media/image55.png"/><Relationship Id="rId24" Type="http://schemas.openxmlformats.org/officeDocument/2006/relationships/image" Target="../media/image114.svg"/><Relationship Id="rId5" Type="http://schemas.openxmlformats.org/officeDocument/2006/relationships/image" Target="../media/image52.png"/><Relationship Id="rId15" Type="http://schemas.openxmlformats.org/officeDocument/2006/relationships/image" Target="../media/image57.png"/><Relationship Id="rId10" Type="http://schemas.openxmlformats.org/officeDocument/2006/relationships/image" Target="../media/image104.svg"/><Relationship Id="rId19" Type="http://schemas.openxmlformats.org/officeDocument/2006/relationships/image" Target="../media/image59.png"/><Relationship Id="rId4" Type="http://schemas.openxmlformats.org/officeDocument/2006/relationships/image" Target="../media/image98.svg"/><Relationship Id="rId9" Type="http://schemas.openxmlformats.org/officeDocument/2006/relationships/image" Target="../media/image54.png"/><Relationship Id="rId14" Type="http://schemas.openxmlformats.org/officeDocument/2006/relationships/image" Target="../media/image108.svg"/><Relationship Id="rId22" Type="http://schemas.openxmlformats.org/officeDocument/2006/relationships/image" Target="../media/image11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svg"/><Relationship Id="rId3" Type="http://schemas.openxmlformats.org/officeDocument/2006/relationships/image" Target="../media/image60.png"/><Relationship Id="rId7" Type="http://schemas.openxmlformats.org/officeDocument/2006/relationships/image" Target="../media/image11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svg"/><Relationship Id="rId11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116.svg"/><Relationship Id="rId4" Type="http://schemas.openxmlformats.org/officeDocument/2006/relationships/image" Target="../media/image11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svg"/><Relationship Id="rId13" Type="http://schemas.openxmlformats.org/officeDocument/2006/relationships/image" Target="../media/image61.png"/><Relationship Id="rId18" Type="http://schemas.openxmlformats.org/officeDocument/2006/relationships/image" Target="../media/image129.svg"/><Relationship Id="rId3" Type="http://schemas.openxmlformats.org/officeDocument/2006/relationships/image" Target="../media/image63.png"/><Relationship Id="rId7" Type="http://schemas.openxmlformats.org/officeDocument/2006/relationships/image" Target="../media/image65.png"/><Relationship Id="rId12" Type="http://schemas.openxmlformats.org/officeDocument/2006/relationships/image" Target="../media/image129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2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3.svg"/><Relationship Id="rId11" Type="http://schemas.openxmlformats.org/officeDocument/2006/relationships/image" Target="../media/image67.png"/><Relationship Id="rId5" Type="http://schemas.openxmlformats.org/officeDocument/2006/relationships/image" Target="../media/image64.png"/><Relationship Id="rId15" Type="http://schemas.openxmlformats.org/officeDocument/2006/relationships/image" Target="../media/image129.svg"/><Relationship Id="rId10" Type="http://schemas.openxmlformats.org/officeDocument/2006/relationships/image" Target="../media/image127.svg"/><Relationship Id="rId4" Type="http://schemas.openxmlformats.org/officeDocument/2006/relationships/image" Target="../media/image121.svg"/><Relationship Id="rId9" Type="http://schemas.openxmlformats.org/officeDocument/2006/relationships/image" Target="../media/image66.png"/><Relationship Id="rId14" Type="http://schemas.openxmlformats.org/officeDocument/2006/relationships/image" Target="../media/image11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svg"/><Relationship Id="rId3" Type="http://schemas.openxmlformats.org/officeDocument/2006/relationships/image" Target="../media/image60.png"/><Relationship Id="rId7" Type="http://schemas.openxmlformats.org/officeDocument/2006/relationships/image" Target="../media/image116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svg"/><Relationship Id="rId11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116.svg"/><Relationship Id="rId4" Type="http://schemas.openxmlformats.org/officeDocument/2006/relationships/image" Target="../media/image11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svg"/><Relationship Id="rId13" Type="http://schemas.openxmlformats.org/officeDocument/2006/relationships/image" Target="../media/image73.png"/><Relationship Id="rId18" Type="http://schemas.openxmlformats.org/officeDocument/2006/relationships/image" Target="../media/image145.svg"/><Relationship Id="rId26" Type="http://schemas.openxmlformats.org/officeDocument/2006/relationships/image" Target="../media/image147.svg"/><Relationship Id="rId3" Type="http://schemas.openxmlformats.org/officeDocument/2006/relationships/image" Target="../media/image68.png"/><Relationship Id="rId21" Type="http://schemas.openxmlformats.org/officeDocument/2006/relationships/image" Target="../media/image61.png"/><Relationship Id="rId7" Type="http://schemas.openxmlformats.org/officeDocument/2006/relationships/image" Target="../media/image70.png"/><Relationship Id="rId12" Type="http://schemas.openxmlformats.org/officeDocument/2006/relationships/image" Target="../media/image139.svg"/><Relationship Id="rId17" Type="http://schemas.openxmlformats.org/officeDocument/2006/relationships/image" Target="../media/image7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43.svg"/><Relationship Id="rId20" Type="http://schemas.openxmlformats.org/officeDocument/2006/relationships/image" Target="../media/image14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3.svg"/><Relationship Id="rId11" Type="http://schemas.openxmlformats.org/officeDocument/2006/relationships/image" Target="../media/image72.png"/><Relationship Id="rId24" Type="http://schemas.openxmlformats.org/officeDocument/2006/relationships/image" Target="../media/image147.svg"/><Relationship Id="rId5" Type="http://schemas.openxmlformats.org/officeDocument/2006/relationships/image" Target="../media/image69.png"/><Relationship Id="rId15" Type="http://schemas.openxmlformats.org/officeDocument/2006/relationships/image" Target="../media/image74.png"/><Relationship Id="rId23" Type="http://schemas.openxmlformats.org/officeDocument/2006/relationships/image" Target="../media/image147.svg"/><Relationship Id="rId10" Type="http://schemas.openxmlformats.org/officeDocument/2006/relationships/image" Target="../media/image137.svg"/><Relationship Id="rId19" Type="http://schemas.openxmlformats.org/officeDocument/2006/relationships/image" Target="../media/image67.png"/><Relationship Id="rId4" Type="http://schemas.openxmlformats.org/officeDocument/2006/relationships/image" Target="../media/image131.svg"/><Relationship Id="rId9" Type="http://schemas.openxmlformats.org/officeDocument/2006/relationships/image" Target="../media/image71.png"/><Relationship Id="rId14" Type="http://schemas.openxmlformats.org/officeDocument/2006/relationships/image" Target="../media/image141.svg"/><Relationship Id="rId22" Type="http://schemas.openxmlformats.org/officeDocument/2006/relationships/image" Target="../media/image118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svg"/><Relationship Id="rId13" Type="http://schemas.openxmlformats.org/officeDocument/2006/relationships/image" Target="../media/image73.png"/><Relationship Id="rId18" Type="http://schemas.openxmlformats.org/officeDocument/2006/relationships/image" Target="../media/image145.svg"/><Relationship Id="rId26" Type="http://schemas.openxmlformats.org/officeDocument/2006/relationships/image" Target="../media/image147.svg"/><Relationship Id="rId3" Type="http://schemas.openxmlformats.org/officeDocument/2006/relationships/image" Target="../media/image68.png"/><Relationship Id="rId21" Type="http://schemas.openxmlformats.org/officeDocument/2006/relationships/image" Target="../media/image61.png"/><Relationship Id="rId7" Type="http://schemas.openxmlformats.org/officeDocument/2006/relationships/image" Target="../media/image70.png"/><Relationship Id="rId12" Type="http://schemas.openxmlformats.org/officeDocument/2006/relationships/image" Target="../media/image139.svg"/><Relationship Id="rId17" Type="http://schemas.openxmlformats.org/officeDocument/2006/relationships/image" Target="../media/image75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43.svg"/><Relationship Id="rId20" Type="http://schemas.openxmlformats.org/officeDocument/2006/relationships/image" Target="../media/image14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3.svg"/><Relationship Id="rId11" Type="http://schemas.openxmlformats.org/officeDocument/2006/relationships/image" Target="../media/image72.png"/><Relationship Id="rId24" Type="http://schemas.openxmlformats.org/officeDocument/2006/relationships/image" Target="../media/image147.svg"/><Relationship Id="rId5" Type="http://schemas.openxmlformats.org/officeDocument/2006/relationships/image" Target="../media/image69.png"/><Relationship Id="rId15" Type="http://schemas.openxmlformats.org/officeDocument/2006/relationships/image" Target="../media/image74.png"/><Relationship Id="rId23" Type="http://schemas.openxmlformats.org/officeDocument/2006/relationships/image" Target="../media/image147.svg"/><Relationship Id="rId10" Type="http://schemas.openxmlformats.org/officeDocument/2006/relationships/image" Target="../media/image137.svg"/><Relationship Id="rId19" Type="http://schemas.openxmlformats.org/officeDocument/2006/relationships/image" Target="../media/image67.png"/><Relationship Id="rId4" Type="http://schemas.openxmlformats.org/officeDocument/2006/relationships/image" Target="../media/image131.svg"/><Relationship Id="rId9" Type="http://schemas.openxmlformats.org/officeDocument/2006/relationships/image" Target="../media/image71.png"/><Relationship Id="rId14" Type="http://schemas.openxmlformats.org/officeDocument/2006/relationships/image" Target="../media/image141.svg"/><Relationship Id="rId22" Type="http://schemas.openxmlformats.org/officeDocument/2006/relationships/image" Target="../media/image11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svg"/><Relationship Id="rId3" Type="http://schemas.openxmlformats.org/officeDocument/2006/relationships/image" Target="../media/image60.png"/><Relationship Id="rId7" Type="http://schemas.openxmlformats.org/officeDocument/2006/relationships/image" Target="../media/image149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svg"/><Relationship Id="rId11" Type="http://schemas.openxmlformats.org/officeDocument/2006/relationships/image" Target="../media/image76.png"/><Relationship Id="rId5" Type="http://schemas.openxmlformats.org/officeDocument/2006/relationships/image" Target="../media/image61.png"/><Relationship Id="rId10" Type="http://schemas.openxmlformats.org/officeDocument/2006/relationships/image" Target="../media/image149.svg"/><Relationship Id="rId4" Type="http://schemas.openxmlformats.org/officeDocument/2006/relationships/image" Target="../media/image14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19880" cy="406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ru-RU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3" cstate="print"/>
          <a:stretch/>
        </p:blipFill>
        <p:spPr>
          <a:xfrm>
            <a:off x="75960" y="0"/>
            <a:ext cx="12789360" cy="533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"/>
              </a:ext>
            </a:extLst>
          </a:blip>
          <a:stretch/>
        </p:blipFill>
        <p:spPr>
          <a:xfrm>
            <a:off x="0" y="2209680"/>
            <a:ext cx="8087400" cy="213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2197440" y="2904480"/>
            <a:ext cx="1048680" cy="85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"/>
              </a:ext>
            </a:extLst>
          </a:blip>
          <a:stretch/>
        </p:blipFill>
        <p:spPr>
          <a:xfrm>
            <a:off x="2197440" y="2708280"/>
            <a:ext cx="959760" cy="601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"/>
              </a:ext>
            </a:extLst>
          </a:blip>
          <a:stretch/>
        </p:blipFill>
        <p:spPr>
          <a:xfrm>
            <a:off x="2197440" y="2734200"/>
            <a:ext cx="1048680" cy="758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"/>
              </a:ext>
            </a:extLst>
          </a:blip>
          <a:stretch/>
        </p:blipFill>
        <p:spPr>
          <a:xfrm>
            <a:off x="3560760" y="2927880"/>
            <a:ext cx="2134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3798000" y="292572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"/>
              </a:ext>
            </a:extLst>
          </a:blip>
          <a:stretch/>
        </p:blipFill>
        <p:spPr>
          <a:xfrm>
            <a:off x="4006440" y="292788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"/>
              </a:ext>
            </a:extLst>
          </a:blip>
          <a:stretch/>
        </p:blipFill>
        <p:spPr>
          <a:xfrm>
            <a:off x="4179600" y="2925720"/>
            <a:ext cx="2037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3565800" y="3214080"/>
            <a:ext cx="21816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381852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"/>
              </a:ext>
            </a:extLst>
          </a:blip>
          <a:stretch/>
        </p:blipFill>
        <p:spPr>
          <a:xfrm>
            <a:off x="4018680" y="3215880"/>
            <a:ext cx="167400" cy="17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"/>
              </a:ext>
            </a:extLst>
          </a:blip>
          <a:stretch/>
        </p:blipFill>
        <p:spPr>
          <a:xfrm>
            <a:off x="4197240" y="3215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"/>
              </a:ext>
            </a:extLst>
          </a:blip>
          <a:stretch/>
        </p:blipFill>
        <p:spPr>
          <a:xfrm>
            <a:off x="4377600" y="321408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"/>
              </a:ext>
            </a:extLst>
          </a:blip>
          <a:stretch/>
        </p:blipFill>
        <p:spPr>
          <a:xfrm>
            <a:off x="4580640" y="3216240"/>
            <a:ext cx="2134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"/>
              </a:ext>
            </a:extLst>
          </a:blip>
          <a:stretch/>
        </p:blipFill>
        <p:spPr>
          <a:xfrm>
            <a:off x="4823280" y="3213720"/>
            <a:ext cx="16632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"/>
              </a:ext>
            </a:extLst>
          </a:blip>
          <a:stretch/>
        </p:blipFill>
        <p:spPr>
          <a:xfrm>
            <a:off x="5023800" y="321624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"/>
              </a:ext>
            </a:extLst>
          </a:blip>
          <a:stretch/>
        </p:blipFill>
        <p:spPr>
          <a:xfrm>
            <a:off x="5191200" y="3213720"/>
            <a:ext cx="18900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"/>
              </a:ext>
            </a:extLst>
          </a:blip>
          <a:stretch/>
        </p:blipFill>
        <p:spPr>
          <a:xfrm>
            <a:off x="5391720" y="3216240"/>
            <a:ext cx="15660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"/>
              </a:ext>
            </a:extLst>
          </a:blip>
          <a:stretch/>
        </p:blipFill>
        <p:spPr>
          <a:xfrm>
            <a:off x="5577120" y="3215880"/>
            <a:ext cx="1468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"/>
              </a:ext>
            </a:extLst>
          </a:blip>
          <a:stretch/>
        </p:blipFill>
        <p:spPr>
          <a:xfrm>
            <a:off x="575064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"/>
              </a:ext>
            </a:extLst>
          </a:blip>
          <a:stretch/>
        </p:blipFill>
        <p:spPr>
          <a:xfrm>
            <a:off x="5950440" y="3215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"/>
              </a:ext>
            </a:extLst>
          </a:blip>
          <a:stretch/>
        </p:blipFill>
        <p:spPr>
          <a:xfrm>
            <a:off x="6130800" y="321408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"/>
              </a:ext>
            </a:extLst>
          </a:blip>
          <a:stretch/>
        </p:blipFill>
        <p:spPr>
          <a:xfrm>
            <a:off x="6338880" y="3216240"/>
            <a:ext cx="15516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"/>
              </a:ext>
            </a:extLst>
          </a:blip>
          <a:stretch/>
        </p:blipFill>
        <p:spPr>
          <a:xfrm>
            <a:off x="6500520" y="3213720"/>
            <a:ext cx="18900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"/>
              </a:ext>
            </a:extLst>
          </a:blip>
          <a:stretch/>
        </p:blipFill>
        <p:spPr>
          <a:xfrm>
            <a:off x="6701040" y="321624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"/>
              </a:ext>
            </a:extLst>
          </a:blip>
          <a:stretch/>
        </p:blipFill>
        <p:spPr>
          <a:xfrm>
            <a:off x="689184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"/>
              </a:ext>
            </a:extLst>
          </a:blip>
          <a:stretch/>
        </p:blipFill>
        <p:spPr>
          <a:xfrm>
            <a:off x="7085160" y="3216240"/>
            <a:ext cx="1616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"/>
              </a:ext>
            </a:extLst>
          </a:blip>
          <a:stretch/>
        </p:blipFill>
        <p:spPr>
          <a:xfrm>
            <a:off x="3565800" y="3503520"/>
            <a:ext cx="1670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"/>
              </a:ext>
            </a:extLst>
          </a:blip>
          <a:stretch/>
        </p:blipFill>
        <p:spPr>
          <a:xfrm>
            <a:off x="3744000" y="3503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"/>
              </a:ext>
            </a:extLst>
          </a:blip>
          <a:stretch/>
        </p:blipFill>
        <p:spPr>
          <a:xfrm>
            <a:off x="3906360" y="350136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"/>
              </a:ext>
            </a:extLst>
          </a:blip>
          <a:stretch/>
        </p:blipFill>
        <p:spPr>
          <a:xfrm>
            <a:off x="4102200" y="3503520"/>
            <a:ext cx="1468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"/>
              </a:ext>
            </a:extLst>
          </a:blip>
          <a:stretch/>
        </p:blipFill>
        <p:spPr>
          <a:xfrm>
            <a:off x="4275360" y="350388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"/>
              </a:ext>
            </a:extLst>
          </a:blip>
          <a:stretch/>
        </p:blipFill>
        <p:spPr>
          <a:xfrm>
            <a:off x="446040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"/>
              </a:ext>
            </a:extLst>
          </a:blip>
          <a:stretch/>
        </p:blipFill>
        <p:spPr>
          <a:xfrm>
            <a:off x="4651200" y="3501360"/>
            <a:ext cx="2037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3"/>
              </a:ext>
            </a:extLst>
          </a:blip>
          <a:stretch/>
        </p:blipFill>
        <p:spPr>
          <a:xfrm>
            <a:off x="4848480" y="350136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5"/>
              </a:ext>
            </a:extLst>
          </a:blip>
          <a:stretch/>
        </p:blipFill>
        <p:spPr>
          <a:xfrm>
            <a:off x="5049000" y="350388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7"/>
              </a:ext>
            </a:extLst>
          </a:blip>
          <a:stretch/>
        </p:blipFill>
        <p:spPr>
          <a:xfrm>
            <a:off x="5229000" y="3503520"/>
            <a:ext cx="147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9"/>
              </a:ext>
            </a:extLst>
          </a:blip>
          <a:stretch/>
        </p:blipFill>
        <p:spPr>
          <a:xfrm>
            <a:off x="5402160" y="3503520"/>
            <a:ext cx="1674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1"/>
              </a:ext>
            </a:extLst>
          </a:blip>
          <a:stretch/>
        </p:blipFill>
        <p:spPr>
          <a:xfrm>
            <a:off x="557496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3"/>
              </a:ext>
            </a:extLst>
          </a:blip>
          <a:stretch/>
        </p:blipFill>
        <p:spPr>
          <a:xfrm>
            <a:off x="5784480" y="3503160"/>
            <a:ext cx="139680" cy="17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5"/>
              </a:ext>
            </a:extLst>
          </a:blip>
          <a:stretch/>
        </p:blipFill>
        <p:spPr>
          <a:xfrm>
            <a:off x="593424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7"/>
              </a:ext>
            </a:extLst>
          </a:blip>
          <a:stretch/>
        </p:blipFill>
        <p:spPr>
          <a:xfrm>
            <a:off x="6271200" y="3504960"/>
            <a:ext cx="1670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9"/>
              </a:ext>
            </a:extLst>
          </a:blip>
          <a:stretch/>
        </p:blipFill>
        <p:spPr>
          <a:xfrm>
            <a:off x="6449760" y="350496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1"/>
              </a:ext>
            </a:extLst>
          </a:blip>
          <a:stretch/>
        </p:blipFill>
        <p:spPr>
          <a:xfrm>
            <a:off x="6612120" y="350280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3"/>
              </a:ext>
            </a:extLst>
          </a:blip>
          <a:stretch/>
        </p:blipFill>
        <p:spPr>
          <a:xfrm>
            <a:off x="6805800" y="3504960"/>
            <a:ext cx="1616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5"/>
              </a:ext>
            </a:extLst>
          </a:blip>
          <a:stretch/>
        </p:blipFill>
        <p:spPr>
          <a:xfrm>
            <a:off x="18468000" y="4915080"/>
            <a:ext cx="5419800" cy="5419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6" cstate="print"/>
          <a:stretch/>
        </p:blipFill>
        <p:spPr>
          <a:xfrm>
            <a:off x="18583200" y="5760"/>
            <a:ext cx="5112000" cy="412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1"/>
          <p:cNvSpPr/>
          <p:nvPr/>
        </p:nvSpPr>
        <p:spPr>
          <a:xfrm>
            <a:off x="2286360" y="11264760"/>
            <a:ext cx="3527280" cy="65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2"/>
          <p:cNvSpPr/>
          <p:nvPr/>
        </p:nvSpPr>
        <p:spPr>
          <a:xfrm>
            <a:off x="21135600" y="11442600"/>
            <a:ext cx="1761840" cy="65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3"/>
          <p:cNvSpPr/>
          <p:nvPr/>
        </p:nvSpPr>
        <p:spPr>
          <a:xfrm>
            <a:off x="16270560" y="11264760"/>
            <a:ext cx="4670640" cy="86004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 4"/>
          <p:cNvSpPr/>
          <p:nvPr/>
        </p:nvSpPr>
        <p:spPr>
          <a:xfrm>
            <a:off x="16405200" y="11444760"/>
            <a:ext cx="4302360" cy="65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1"/>
          <p:cNvSpPr/>
          <p:nvPr/>
        </p:nvSpPr>
        <p:spPr>
          <a:xfrm>
            <a:off x="1080000" y="2340000"/>
            <a:ext cx="593784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Text 2"/>
          <p:cNvSpPr/>
          <p:nvPr/>
        </p:nvSpPr>
        <p:spPr>
          <a:xfrm>
            <a:off x="1175400" y="2520000"/>
            <a:ext cx="6022440" cy="717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     «</a:t>
            </a:r>
            <a:r>
              <a:rPr lang="ru-RU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Наука</a:t>
            </a: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0" name="Text 3"/>
          <p:cNvSpPr/>
          <p:nvPr/>
        </p:nvSpPr>
        <p:spPr>
          <a:xfrm>
            <a:off x="7535880" y="2047680"/>
            <a:ext cx="13129560" cy="2558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предпринимателей,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осуществляющих на дату заключения договора о предоставлении микрозайма фактическую деятельность профессиональную, научную и техническую (в рамках </a:t>
            </a:r>
            <a:r>
              <a:rPr sz="3200"/>
              <a:t/>
            </a:r>
            <a:br>
              <a:rPr sz="3200"/>
            </a:br>
            <a:r>
              <a:rPr lang="ru-RU" sz="3200" b="0" u="sng" strike="noStrike">
                <a:solidFill>
                  <a:srgbClr val="0563C1"/>
                </a:solidFill>
                <a:effectLst/>
                <a:uFillTx/>
                <a:latin typeface="Mulish SemiBold"/>
                <a:ea typeface="Mulish SemiBold"/>
                <a:hlinkClick r:id="rId3"/>
              </a:rPr>
              <a:t>раздела M</a:t>
            </a:r>
            <a:r>
              <a:rPr lang="ru-RU" sz="3200" b="0" u="none" strike="noStrike">
                <a:solidFill>
                  <a:srgbClr val="FF0000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«Деятельность профессиональная, научная и техническая» ОКВЭД)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41" name="Image 0" descr=" "/>
          <p:cNvPicPr/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1" descr=" "/>
          <p:cNvPicPr/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2" descr=" "/>
          <p:cNvPicPr/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3" descr=" "/>
          <p:cNvPicPr/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Image 4" descr=" "/>
          <p:cNvPicPr/>
          <p:nvPr/>
        </p:nvPicPr>
        <p:blipFill>
          <a:blip r:embed="rId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Image 5" descr=" "/>
          <p:cNvPicPr/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7" name="Image 6" descr=" "/>
          <p:cNvPicPr/>
          <p:nvPr/>
        </p:nvPicPr>
        <p:blipFill>
          <a:blip r:embed="rId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7" descr=" "/>
          <p:cNvPicPr/>
          <p:nvPr/>
        </p:nvPicPr>
        <p:blipFill>
          <a:blip r:embed="rId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9" name="Shape 4"/>
          <p:cNvSpPr/>
          <p:nvPr/>
        </p:nvSpPr>
        <p:spPr>
          <a:xfrm>
            <a:off x="1558440" y="5109480"/>
            <a:ext cx="21144600" cy="80946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Text 5"/>
          <p:cNvSpPr/>
          <p:nvPr/>
        </p:nvSpPr>
        <p:spPr>
          <a:xfrm>
            <a:off x="2167560" y="5796720"/>
            <a:ext cx="2748240" cy="11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Text 7"/>
          <p:cNvSpPr/>
          <p:nvPr/>
        </p:nvSpPr>
        <p:spPr>
          <a:xfrm>
            <a:off x="8980200" y="76708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0,1%-4,25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3" name="Text 8"/>
          <p:cNvSpPr/>
          <p:nvPr/>
        </p:nvSpPr>
        <p:spPr>
          <a:xfrm>
            <a:off x="12218760" y="6705720"/>
            <a:ext cx="4556160" cy="646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29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29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29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29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средств, используемых в производственном процессе</a:t>
            </a:r>
            <a:endParaRPr lang="ru-RU" sz="2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4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5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 11"/>
          <p:cNvSpPr/>
          <p:nvPr/>
        </p:nvSpPr>
        <p:spPr>
          <a:xfrm>
            <a:off x="5393880" y="5724720"/>
            <a:ext cx="3116880" cy="11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7" name="Text 12"/>
          <p:cNvSpPr/>
          <p:nvPr/>
        </p:nvSpPr>
        <p:spPr>
          <a:xfrm>
            <a:off x="8683560" y="5681160"/>
            <a:ext cx="3332520" cy="14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8" name="Text 13"/>
          <p:cNvSpPr/>
          <p:nvPr/>
        </p:nvSpPr>
        <p:spPr>
          <a:xfrm>
            <a:off x="13186440" y="5681160"/>
            <a:ext cx="2138760" cy="1118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9" name="Text 14"/>
          <p:cNvSpPr/>
          <p:nvPr/>
        </p:nvSpPr>
        <p:spPr>
          <a:xfrm>
            <a:off x="17142840" y="5724720"/>
            <a:ext cx="4806000" cy="109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60" name="Image 8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9" descr=" "/>
          <p:cNvPicPr/>
          <p:nvPr/>
        </p:nvPicPr>
        <p:blipFill>
          <a:blip r:embed="rId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2314080" y="661428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10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11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12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0"/>
          <p:cNvSpPr/>
          <p:nvPr/>
        </p:nvSpPr>
        <p:spPr>
          <a:xfrm>
            <a:off x="1800000" y="2340000"/>
            <a:ext cx="7908480" cy="1617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6" name="Text 2"/>
          <p:cNvSpPr/>
          <p:nvPr/>
        </p:nvSpPr>
        <p:spPr>
          <a:xfrm>
            <a:off x="2602080" y="2875680"/>
            <a:ext cx="6935760" cy="126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Креативный</a:t>
            </a: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7" name="Text 3"/>
          <p:cNvSpPr/>
          <p:nvPr/>
        </p:nvSpPr>
        <p:spPr>
          <a:xfrm>
            <a:off x="9970920" y="2340000"/>
            <a:ext cx="13756680" cy="233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28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являющиеся субъектами креативной индустрии в соответствии с ФЗ от 8 августа 2024г. № 330-ФЗ «О развитии креативных (творческих) индустрий в Российской Федерации»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28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 включены в реестр субъектов креативных индустрий Краснодарского края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8" name="Shape 4"/>
          <p:cNvSpPr/>
          <p:nvPr/>
        </p:nvSpPr>
        <p:spPr>
          <a:xfrm>
            <a:off x="1776240" y="4890240"/>
            <a:ext cx="20373840" cy="84549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9" name="Text 5"/>
          <p:cNvSpPr/>
          <p:nvPr/>
        </p:nvSpPr>
        <p:spPr>
          <a:xfrm>
            <a:off x="2167560" y="5943600"/>
            <a:ext cx="2748240" cy="10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0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1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-4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,25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2" name="Text 8"/>
          <p:cNvSpPr/>
          <p:nvPr/>
        </p:nvSpPr>
        <p:spPr>
          <a:xfrm>
            <a:off x="12218760" y="7620120"/>
            <a:ext cx="4556160" cy="572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4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5" name="Text 11"/>
          <p:cNvSpPr/>
          <p:nvPr/>
        </p:nvSpPr>
        <p:spPr>
          <a:xfrm>
            <a:off x="5393880" y="5918040"/>
            <a:ext cx="3116880" cy="10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6" name="Text 12"/>
          <p:cNvSpPr/>
          <p:nvPr/>
        </p:nvSpPr>
        <p:spPr>
          <a:xfrm>
            <a:off x="8683560" y="5867280"/>
            <a:ext cx="333252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7" name="Text 13"/>
          <p:cNvSpPr/>
          <p:nvPr/>
        </p:nvSpPr>
        <p:spPr>
          <a:xfrm>
            <a:off x="13307040" y="5867280"/>
            <a:ext cx="21387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8" name="Text 14"/>
          <p:cNvSpPr/>
          <p:nvPr/>
        </p:nvSpPr>
        <p:spPr>
          <a:xfrm>
            <a:off x="17142840" y="5816520"/>
            <a:ext cx="4806000" cy="114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79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2000" cy="2518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0"/>
          <p:cNvSpPr/>
          <p:nvPr/>
        </p:nvSpPr>
        <p:spPr>
          <a:xfrm>
            <a:off x="1575000" y="4838760"/>
            <a:ext cx="10894320" cy="440316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6" name="Shape 1"/>
          <p:cNvSpPr/>
          <p:nvPr/>
        </p:nvSpPr>
        <p:spPr>
          <a:xfrm>
            <a:off x="12879360" y="4838760"/>
            <a:ext cx="9840240" cy="736236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7" name="Text 2"/>
          <p:cNvSpPr/>
          <p:nvPr/>
        </p:nvSpPr>
        <p:spPr>
          <a:xfrm>
            <a:off x="1575000" y="1574640"/>
            <a:ext cx="173044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Основные ограничения и отказы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в предоставлении займов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88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9992240" y="0"/>
            <a:ext cx="4391280" cy="397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0688840" y="0"/>
            <a:ext cx="3694680" cy="327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1321360" y="0"/>
            <a:ext cx="3062160" cy="264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1953520" y="0"/>
            <a:ext cx="2429640" cy="202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2" name="Text 3"/>
          <p:cNvSpPr/>
          <p:nvPr/>
        </p:nvSpPr>
        <p:spPr>
          <a:xfrm>
            <a:off x="2044800" y="5460840"/>
            <a:ext cx="10271880" cy="3196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3" name="Text 4"/>
          <p:cNvSpPr/>
          <p:nvPr/>
        </p:nvSpPr>
        <p:spPr>
          <a:xfrm>
            <a:off x="13539960" y="5460840"/>
            <a:ext cx="9128880" cy="834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Наиболее часто отказы в предоставлении займов связаны 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4" name="Text 5"/>
          <p:cNvSpPr/>
          <p:nvPr/>
        </p:nvSpPr>
        <p:spPr>
          <a:xfrm>
            <a:off x="14225760" y="6680160"/>
            <a:ext cx="8061840" cy="527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Наличием негативной кредитной истории (заявителей, поручителей, или связанных с ними лиц)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Низкой степенью легализации бизнеса (не декларирование доходов)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5" name="Shape 6"/>
          <p:cNvSpPr/>
          <p:nvPr/>
        </p:nvSpPr>
        <p:spPr>
          <a:xfrm>
            <a:off x="13539960" y="685800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Shape 7"/>
          <p:cNvSpPr/>
          <p:nvPr/>
        </p:nvSpPr>
        <p:spPr>
          <a:xfrm>
            <a:off x="13539960" y="839484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Shape 8"/>
          <p:cNvSpPr/>
          <p:nvPr/>
        </p:nvSpPr>
        <p:spPr>
          <a:xfrm>
            <a:off x="13539960" y="947412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8" name="Image 4" descr=" "/>
          <p:cNvPicPr/>
          <p:nvPr/>
        </p:nvPicPr>
        <p:blipFill>
          <a:blip r:embed="rId11" cstate="print"/>
          <a:stretch/>
        </p:blipFill>
        <p:spPr>
          <a:xfrm>
            <a:off x="1575000" y="10439280"/>
            <a:ext cx="6131160" cy="327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5" descr=" "/>
          <p:cNvPicPr/>
          <p:nvPr/>
        </p:nvPicPr>
        <p:blipFill>
          <a:blip r:embed="rId11" cstate="print"/>
          <a:stretch/>
        </p:blipFill>
        <p:spPr>
          <a:xfrm>
            <a:off x="6198480" y="10439280"/>
            <a:ext cx="6131160" cy="3273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9132480" y="4597560"/>
            <a:ext cx="7312680" cy="731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1" name="Shape 0"/>
          <p:cNvSpPr/>
          <p:nvPr/>
        </p:nvSpPr>
        <p:spPr>
          <a:xfrm>
            <a:off x="1575000" y="5143680"/>
            <a:ext cx="9840240" cy="615600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Text 1"/>
          <p:cNvSpPr/>
          <p:nvPr/>
        </p:nvSpPr>
        <p:spPr>
          <a:xfrm>
            <a:off x="1575000" y="1574640"/>
            <a:ext cx="1545012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3" name="Text 2"/>
          <p:cNvSpPr/>
          <p:nvPr/>
        </p:nvSpPr>
        <p:spPr>
          <a:xfrm>
            <a:off x="2921400" y="5778360"/>
            <a:ext cx="8443080" cy="527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любое МФЦ на территории Краснодарского края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Shape 3"/>
          <p:cNvSpPr/>
          <p:nvPr/>
        </p:nvSpPr>
        <p:spPr>
          <a:xfrm>
            <a:off x="2235600" y="595620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5" name="Shape 4"/>
          <p:cNvSpPr/>
          <p:nvPr/>
        </p:nvSpPr>
        <p:spPr>
          <a:xfrm>
            <a:off x="2235600" y="673092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6" name="Shape 5"/>
          <p:cNvSpPr/>
          <p:nvPr/>
        </p:nvSpPr>
        <p:spPr>
          <a:xfrm>
            <a:off x="2235600" y="787392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7" name="Shape 6"/>
          <p:cNvSpPr/>
          <p:nvPr/>
        </p:nvSpPr>
        <p:spPr>
          <a:xfrm>
            <a:off x="2235600" y="932184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08" name="Image 1" descr=" "/>
          <p:cNvPicPr/>
          <p:nvPr/>
        </p:nvPicPr>
        <p:blipFill>
          <a:blip r:embed="rId5" cstate="print"/>
          <a:stretch/>
        </p:blipFill>
        <p:spPr>
          <a:xfrm>
            <a:off x="18364320" y="8229600"/>
            <a:ext cx="5486400" cy="547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2" descr=" "/>
          <p:cNvPicPr/>
          <p:nvPr/>
        </p:nvPicPr>
        <p:blipFill>
          <a:blip r:embed="rId6" cstate="print"/>
          <a:stretch/>
        </p:blipFill>
        <p:spPr>
          <a:xfrm>
            <a:off x="15953040" y="11125080"/>
            <a:ext cx="2413440" cy="240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3" descr=" "/>
          <p:cNvPicPr/>
          <p:nvPr/>
        </p:nvPicPr>
        <p:blipFill>
          <a:blip r:embed="rId7" cstate="print"/>
          <a:stretch/>
        </p:blipFill>
        <p:spPr>
          <a:xfrm>
            <a:off x="22025160" y="5880240"/>
            <a:ext cx="2354400" cy="235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4" descr=" "/>
          <p:cNvPicPr/>
          <p:nvPr/>
        </p:nvPicPr>
        <p:blipFill>
          <a:blip r:embed="rId8" cstate="print"/>
          <a:stretch/>
        </p:blipFill>
        <p:spPr>
          <a:xfrm>
            <a:off x="19268280" y="0"/>
            <a:ext cx="5112000" cy="36957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0" y="9398160"/>
            <a:ext cx="5293080" cy="4314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0" y="10094760"/>
            <a:ext cx="4596480" cy="361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0" y="10727280"/>
            <a:ext cx="3954960" cy="298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0" y="11355120"/>
            <a:ext cx="3336120" cy="235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4" descr=" "/>
          <p:cNvPicPr/>
          <p:nvPr/>
        </p:nvPicPr>
        <p:blipFill>
          <a:blip r:embed="rId11" cstate="print"/>
          <a:stretch/>
        </p:blipFill>
        <p:spPr>
          <a:xfrm>
            <a:off x="0" y="0"/>
            <a:ext cx="4984920" cy="4102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5" descr=" "/>
          <p:cNvPicPr/>
          <p:nvPr/>
        </p:nvPicPr>
        <p:blipFill>
          <a:blip r:embed="rId12" cstate="print"/>
          <a:stretch/>
        </p:blipFill>
        <p:spPr>
          <a:xfrm>
            <a:off x="18900000" y="8445600"/>
            <a:ext cx="5483520" cy="526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8" name="Shape 0"/>
          <p:cNvSpPr/>
          <p:nvPr/>
        </p:nvSpPr>
        <p:spPr>
          <a:xfrm>
            <a:off x="4128120" y="3417480"/>
            <a:ext cx="16114680" cy="793404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Text 1"/>
          <p:cNvSpPr/>
          <p:nvPr/>
        </p:nvSpPr>
        <p:spPr>
          <a:xfrm>
            <a:off x="12053880" y="3670200"/>
            <a:ext cx="7680960" cy="768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info@mail.ru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Страницы Фонда в социальных сетях: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20" name="Image 6" descr=" "/>
          <p:cNvPicPr/>
          <p:nvPr/>
        </p:nvPicPr>
        <p:blipFill>
          <a:blip r:embed="rId13" cstate="print"/>
          <a:stretch/>
        </p:blipFill>
        <p:spPr>
          <a:xfrm>
            <a:off x="4572720" y="4102200"/>
            <a:ext cx="6829920" cy="682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7" descr=" "/>
          <p:cNvPicPr/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6643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8" descr=" "/>
          <p:cNvPicPr/>
          <p:nvPr/>
        </p:nvPicPr>
        <p:blipFill>
          <a:blip r:embed="rId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"/>
              </a:ext>
            </a:extLst>
          </a:blip>
          <a:stretch/>
        </p:blipFill>
        <p:spPr>
          <a:xfrm>
            <a:off x="6850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9" descr=" "/>
          <p:cNvPicPr/>
          <p:nvPr/>
        </p:nvPicPr>
        <p:blipFill>
          <a:blip r:embed="rId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"/>
              </a:ext>
            </a:extLst>
          </a:blip>
          <a:stretch/>
        </p:blipFill>
        <p:spPr>
          <a:xfrm>
            <a:off x="7057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10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7264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11" descr=" "/>
          <p:cNvPicPr/>
          <p:nvPr/>
        </p:nvPicPr>
        <p:blipFill>
          <a:blip r:embed="rId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7471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12" descr=" "/>
          <p:cNvPicPr/>
          <p:nvPr/>
        </p:nvPicPr>
        <p:blipFill>
          <a:blip r:embed="rId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"/>
              </a:ext>
            </a:extLst>
          </a:blip>
          <a:stretch/>
        </p:blipFill>
        <p:spPr>
          <a:xfrm>
            <a:off x="8507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13" descr=" "/>
          <p:cNvPicPr/>
          <p:nvPr/>
        </p:nvPicPr>
        <p:blipFill>
          <a:blip r:embed="rId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"/>
              </a:ext>
            </a:extLst>
          </a:blip>
          <a:stretch/>
        </p:blipFill>
        <p:spPr>
          <a:xfrm>
            <a:off x="8714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14" descr=" "/>
          <p:cNvPicPr/>
          <p:nvPr/>
        </p:nvPicPr>
        <p:blipFill>
          <a:blip r:embed="rId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"/>
              </a:ext>
            </a:extLst>
          </a:blip>
          <a:stretch/>
        </p:blipFill>
        <p:spPr>
          <a:xfrm>
            <a:off x="9128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15" descr=" "/>
          <p:cNvPicPr/>
          <p:nvPr/>
        </p:nvPicPr>
        <p:blipFill>
          <a:blip r:embed="rId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"/>
              </a:ext>
            </a:extLst>
          </a:blip>
          <a:stretch/>
        </p:blipFill>
        <p:spPr>
          <a:xfrm>
            <a:off x="6643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16" descr=" "/>
          <p:cNvPicPr/>
          <p:nvPr/>
        </p:nvPicPr>
        <p:blipFill>
          <a:blip r:embed="rId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"/>
              </a:ext>
            </a:extLst>
          </a:blip>
          <a:stretch/>
        </p:blipFill>
        <p:spPr>
          <a:xfrm>
            <a:off x="7264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17" descr=" "/>
          <p:cNvPicPr/>
          <p:nvPr/>
        </p:nvPicPr>
        <p:blipFill>
          <a:blip r:embed="rId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"/>
              </a:ext>
            </a:extLst>
          </a:blip>
          <a:stretch/>
        </p:blipFill>
        <p:spPr>
          <a:xfrm>
            <a:off x="7471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18" descr=" "/>
          <p:cNvPicPr/>
          <p:nvPr/>
        </p:nvPicPr>
        <p:blipFill>
          <a:blip r:embed="rId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"/>
              </a:ext>
            </a:extLst>
          </a:blip>
          <a:stretch/>
        </p:blipFill>
        <p:spPr>
          <a:xfrm>
            <a:off x="788580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19" descr=" "/>
          <p:cNvPicPr/>
          <p:nvPr/>
        </p:nvPicPr>
        <p:blipFill>
          <a:blip r:embed="rId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"/>
              </a:ext>
            </a:extLst>
          </a:blip>
          <a:stretch/>
        </p:blipFill>
        <p:spPr>
          <a:xfrm>
            <a:off x="809280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0" descr=" "/>
          <p:cNvPicPr/>
          <p:nvPr/>
        </p:nvPicPr>
        <p:blipFill>
          <a:blip r:embed="rId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"/>
              </a:ext>
            </a:extLst>
          </a:blip>
          <a:stretch/>
        </p:blipFill>
        <p:spPr>
          <a:xfrm>
            <a:off x="8507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21" descr=" "/>
          <p:cNvPicPr/>
          <p:nvPr/>
        </p:nvPicPr>
        <p:blipFill>
          <a:blip r:embed="rId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"/>
              </a:ext>
            </a:extLst>
          </a:blip>
          <a:stretch/>
        </p:blipFill>
        <p:spPr>
          <a:xfrm>
            <a:off x="8714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22" descr=" "/>
          <p:cNvPicPr/>
          <p:nvPr/>
        </p:nvPicPr>
        <p:blipFill>
          <a:blip r:embed="rId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"/>
              </a:ext>
            </a:extLst>
          </a:blip>
          <a:stretch/>
        </p:blipFill>
        <p:spPr>
          <a:xfrm>
            <a:off x="8921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23" descr=" "/>
          <p:cNvPicPr/>
          <p:nvPr/>
        </p:nvPicPr>
        <p:blipFill>
          <a:blip r:embed="rId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"/>
              </a:ext>
            </a:extLst>
          </a:blip>
          <a:stretch/>
        </p:blipFill>
        <p:spPr>
          <a:xfrm>
            <a:off x="6643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24" descr=" "/>
          <p:cNvPicPr/>
          <p:nvPr/>
        </p:nvPicPr>
        <p:blipFill>
          <a:blip r:embed="rId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"/>
              </a:ext>
            </a:extLst>
          </a:blip>
          <a:stretch/>
        </p:blipFill>
        <p:spPr>
          <a:xfrm>
            <a:off x="7057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25" descr=" "/>
          <p:cNvPicPr/>
          <p:nvPr/>
        </p:nvPicPr>
        <p:blipFill>
          <a:blip r:embed="rId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"/>
              </a:ext>
            </a:extLst>
          </a:blip>
          <a:stretch/>
        </p:blipFill>
        <p:spPr>
          <a:xfrm>
            <a:off x="7264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26" descr=" "/>
          <p:cNvPicPr/>
          <p:nvPr/>
        </p:nvPicPr>
        <p:blipFill>
          <a:blip r:embed="rId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"/>
              </a:ext>
            </a:extLst>
          </a:blip>
          <a:stretch/>
        </p:blipFill>
        <p:spPr>
          <a:xfrm>
            <a:off x="7471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27" descr=" "/>
          <p:cNvPicPr/>
          <p:nvPr/>
        </p:nvPicPr>
        <p:blipFill>
          <a:blip r:embed="rId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"/>
              </a:ext>
            </a:extLst>
          </a:blip>
          <a:stretch/>
        </p:blipFill>
        <p:spPr>
          <a:xfrm>
            <a:off x="788580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28" descr=" "/>
          <p:cNvPicPr/>
          <p:nvPr/>
        </p:nvPicPr>
        <p:blipFill>
          <a:blip r:embed="rId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"/>
              </a:ext>
            </a:extLst>
          </a:blip>
          <a:stretch/>
        </p:blipFill>
        <p:spPr>
          <a:xfrm>
            <a:off x="829980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29" descr=" "/>
          <p:cNvPicPr/>
          <p:nvPr/>
        </p:nvPicPr>
        <p:blipFill>
          <a:blip r:embed="rId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"/>
              </a:ext>
            </a:extLst>
          </a:blip>
          <a:stretch/>
        </p:blipFill>
        <p:spPr>
          <a:xfrm>
            <a:off x="892116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30" descr=" "/>
          <p:cNvPicPr/>
          <p:nvPr/>
        </p:nvPicPr>
        <p:blipFill>
          <a:blip r:embed="rId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"/>
              </a:ext>
            </a:extLst>
          </a:blip>
          <a:stretch/>
        </p:blipFill>
        <p:spPr>
          <a:xfrm>
            <a:off x="912816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31" descr=" "/>
          <p:cNvPicPr/>
          <p:nvPr/>
        </p:nvPicPr>
        <p:blipFill>
          <a:blip r:embed="rId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"/>
              </a:ext>
            </a:extLst>
          </a:blip>
          <a:stretch/>
        </p:blipFill>
        <p:spPr>
          <a:xfrm>
            <a:off x="7057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32" descr=" "/>
          <p:cNvPicPr/>
          <p:nvPr/>
        </p:nvPicPr>
        <p:blipFill>
          <a:blip r:embed="rId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"/>
              </a:ext>
            </a:extLst>
          </a:blip>
          <a:stretch/>
        </p:blipFill>
        <p:spPr>
          <a:xfrm>
            <a:off x="7264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33" descr=" "/>
          <p:cNvPicPr/>
          <p:nvPr/>
        </p:nvPicPr>
        <p:blipFill>
          <a:blip r:embed="rId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"/>
              </a:ext>
            </a:extLst>
          </a:blip>
          <a:stretch/>
        </p:blipFill>
        <p:spPr>
          <a:xfrm>
            <a:off x="7471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34" descr=" "/>
          <p:cNvPicPr/>
          <p:nvPr/>
        </p:nvPicPr>
        <p:blipFill>
          <a:blip r:embed="rId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"/>
              </a:ext>
            </a:extLst>
          </a:blip>
          <a:stretch/>
        </p:blipFill>
        <p:spPr>
          <a:xfrm>
            <a:off x="809280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35" descr=" "/>
          <p:cNvPicPr/>
          <p:nvPr/>
        </p:nvPicPr>
        <p:blipFill>
          <a:blip r:embed="rId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"/>
              </a:ext>
            </a:extLst>
          </a:blip>
          <a:stretch/>
        </p:blipFill>
        <p:spPr>
          <a:xfrm>
            <a:off x="850716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36" descr=" "/>
          <p:cNvPicPr/>
          <p:nvPr/>
        </p:nvPicPr>
        <p:blipFill>
          <a:blip r:embed="rId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3"/>
              </a:ext>
            </a:extLst>
          </a:blip>
          <a:stretch/>
        </p:blipFill>
        <p:spPr>
          <a:xfrm>
            <a:off x="892116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37" descr=" "/>
          <p:cNvPicPr/>
          <p:nvPr/>
        </p:nvPicPr>
        <p:blipFill>
          <a:blip r:embed="rId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5"/>
              </a:ext>
            </a:extLst>
          </a:blip>
          <a:stretch/>
        </p:blipFill>
        <p:spPr>
          <a:xfrm>
            <a:off x="705744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38" descr=" "/>
          <p:cNvPicPr/>
          <p:nvPr/>
        </p:nvPicPr>
        <p:blipFill>
          <a:blip r:embed="rId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7"/>
              </a:ext>
            </a:extLst>
          </a:blip>
          <a:stretch/>
        </p:blipFill>
        <p:spPr>
          <a:xfrm>
            <a:off x="809280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39" descr=" "/>
          <p:cNvPicPr/>
          <p:nvPr/>
        </p:nvPicPr>
        <p:blipFill>
          <a:blip r:embed="rId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9"/>
              </a:ext>
            </a:extLst>
          </a:blip>
          <a:stretch/>
        </p:blipFill>
        <p:spPr>
          <a:xfrm>
            <a:off x="829980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40" descr=" "/>
          <p:cNvPicPr/>
          <p:nvPr/>
        </p:nvPicPr>
        <p:blipFill>
          <a:blip r:embed="rId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1"/>
              </a:ext>
            </a:extLst>
          </a:blip>
          <a:stretch/>
        </p:blipFill>
        <p:spPr>
          <a:xfrm>
            <a:off x="8714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41" descr=" "/>
          <p:cNvPicPr/>
          <p:nvPr/>
        </p:nvPicPr>
        <p:blipFill>
          <a:blip r:embed="rId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3"/>
              </a:ext>
            </a:extLst>
          </a:blip>
          <a:stretch/>
        </p:blipFill>
        <p:spPr>
          <a:xfrm>
            <a:off x="8921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42" descr=" "/>
          <p:cNvPicPr/>
          <p:nvPr/>
        </p:nvPicPr>
        <p:blipFill>
          <a:blip r:embed="rId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5"/>
              </a:ext>
            </a:extLst>
          </a:blip>
          <a:stretch/>
        </p:blipFill>
        <p:spPr>
          <a:xfrm>
            <a:off x="9128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43" descr=" "/>
          <p:cNvPicPr/>
          <p:nvPr/>
        </p:nvPicPr>
        <p:blipFill>
          <a:blip r:embed="rId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7"/>
              </a:ext>
            </a:extLst>
          </a:blip>
          <a:stretch/>
        </p:blipFill>
        <p:spPr>
          <a:xfrm>
            <a:off x="6643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44" descr=" "/>
          <p:cNvPicPr/>
          <p:nvPr/>
        </p:nvPicPr>
        <p:blipFill>
          <a:blip r:embed="rId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9"/>
              </a:ext>
            </a:extLst>
          </a:blip>
          <a:stretch/>
        </p:blipFill>
        <p:spPr>
          <a:xfrm>
            <a:off x="6850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45" descr=" "/>
          <p:cNvPicPr/>
          <p:nvPr/>
        </p:nvPicPr>
        <p:blipFill>
          <a:blip r:embed="rId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1"/>
              </a:ext>
            </a:extLst>
          </a:blip>
          <a:stretch/>
        </p:blipFill>
        <p:spPr>
          <a:xfrm>
            <a:off x="7057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46" descr=" "/>
          <p:cNvPicPr/>
          <p:nvPr/>
        </p:nvPicPr>
        <p:blipFill>
          <a:blip r:embed="rId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3"/>
              </a:ext>
            </a:extLst>
          </a:blip>
          <a:stretch/>
        </p:blipFill>
        <p:spPr>
          <a:xfrm>
            <a:off x="871416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47" descr=" "/>
          <p:cNvPicPr/>
          <p:nvPr/>
        </p:nvPicPr>
        <p:blipFill>
          <a:blip r:embed="rId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5"/>
              </a:ext>
            </a:extLst>
          </a:blip>
          <a:stretch/>
        </p:blipFill>
        <p:spPr>
          <a:xfrm>
            <a:off x="912816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48" descr=" "/>
          <p:cNvPicPr/>
          <p:nvPr/>
        </p:nvPicPr>
        <p:blipFill>
          <a:blip r:embed="rId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7"/>
              </a:ext>
            </a:extLst>
          </a:blip>
          <a:stretch/>
        </p:blipFill>
        <p:spPr>
          <a:xfrm>
            <a:off x="6643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49" descr=" "/>
          <p:cNvPicPr/>
          <p:nvPr/>
        </p:nvPicPr>
        <p:blipFill>
          <a:blip r:embed="rId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9"/>
              </a:ext>
            </a:extLst>
          </a:blip>
          <a:stretch/>
        </p:blipFill>
        <p:spPr>
          <a:xfrm>
            <a:off x="7057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50" descr=" "/>
          <p:cNvPicPr/>
          <p:nvPr/>
        </p:nvPicPr>
        <p:blipFill>
          <a:blip r:embed="rId1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1"/>
              </a:ext>
            </a:extLst>
          </a:blip>
          <a:stretch/>
        </p:blipFill>
        <p:spPr>
          <a:xfrm>
            <a:off x="7471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51" descr=" "/>
          <p:cNvPicPr/>
          <p:nvPr/>
        </p:nvPicPr>
        <p:blipFill>
          <a:blip r:embed="rId1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3"/>
              </a:ext>
            </a:extLst>
          </a:blip>
          <a:stretch/>
        </p:blipFill>
        <p:spPr>
          <a:xfrm>
            <a:off x="788580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52" descr=" "/>
          <p:cNvPicPr/>
          <p:nvPr/>
        </p:nvPicPr>
        <p:blipFill>
          <a:blip r:embed="rId1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5"/>
              </a:ext>
            </a:extLst>
          </a:blip>
          <a:stretch/>
        </p:blipFill>
        <p:spPr>
          <a:xfrm>
            <a:off x="829980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53" descr=" "/>
          <p:cNvPicPr/>
          <p:nvPr/>
        </p:nvPicPr>
        <p:blipFill>
          <a:blip r:embed="rId1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7"/>
              </a:ext>
            </a:extLst>
          </a:blip>
          <a:stretch/>
        </p:blipFill>
        <p:spPr>
          <a:xfrm>
            <a:off x="871416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54" descr=" "/>
          <p:cNvPicPr/>
          <p:nvPr/>
        </p:nvPicPr>
        <p:blipFill>
          <a:blip r:embed="rId1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9"/>
              </a:ext>
            </a:extLst>
          </a:blip>
          <a:stretch/>
        </p:blipFill>
        <p:spPr>
          <a:xfrm>
            <a:off x="912816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55" descr=" "/>
          <p:cNvPicPr/>
          <p:nvPr/>
        </p:nvPicPr>
        <p:blipFill>
          <a:blip r:embed="rId1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1"/>
              </a:ext>
            </a:extLst>
          </a:blip>
          <a:stretch/>
        </p:blipFill>
        <p:spPr>
          <a:xfrm>
            <a:off x="6643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56" descr=" "/>
          <p:cNvPicPr/>
          <p:nvPr/>
        </p:nvPicPr>
        <p:blipFill>
          <a:blip r:embed="rId1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3"/>
              </a:ext>
            </a:extLst>
          </a:blip>
          <a:stretch/>
        </p:blipFill>
        <p:spPr>
          <a:xfrm>
            <a:off x="6850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57" descr=" "/>
          <p:cNvPicPr/>
          <p:nvPr/>
        </p:nvPicPr>
        <p:blipFill>
          <a:blip r:embed="rId1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5"/>
              </a:ext>
            </a:extLst>
          </a:blip>
          <a:stretch/>
        </p:blipFill>
        <p:spPr>
          <a:xfrm>
            <a:off x="7471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58" descr=" "/>
          <p:cNvPicPr/>
          <p:nvPr/>
        </p:nvPicPr>
        <p:blipFill>
          <a:blip r:embed="rId1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7"/>
              </a:ext>
            </a:extLst>
          </a:blip>
          <a:stretch/>
        </p:blipFill>
        <p:spPr>
          <a:xfrm>
            <a:off x="912816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59" descr=" "/>
          <p:cNvPicPr/>
          <p:nvPr/>
        </p:nvPicPr>
        <p:blipFill>
          <a:blip r:embed="rId1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9"/>
              </a:ext>
            </a:extLst>
          </a:blip>
          <a:stretch/>
        </p:blipFill>
        <p:spPr>
          <a:xfrm>
            <a:off x="54007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60" descr=" "/>
          <p:cNvPicPr/>
          <p:nvPr/>
        </p:nvPicPr>
        <p:blipFill>
          <a:blip r:embed="rId1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1"/>
              </a:ext>
            </a:extLst>
          </a:blip>
          <a:stretch/>
        </p:blipFill>
        <p:spPr>
          <a:xfrm>
            <a:off x="5608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61" descr=" "/>
          <p:cNvPicPr/>
          <p:nvPr/>
        </p:nvPicPr>
        <p:blipFill>
          <a:blip r:embed="rId1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3"/>
              </a:ext>
            </a:extLst>
          </a:blip>
          <a:stretch/>
        </p:blipFill>
        <p:spPr>
          <a:xfrm>
            <a:off x="5815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62" descr=" "/>
          <p:cNvPicPr/>
          <p:nvPr/>
        </p:nvPicPr>
        <p:blipFill>
          <a:blip r:embed="rId1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5"/>
              </a:ext>
            </a:extLst>
          </a:blip>
          <a:stretch/>
        </p:blipFill>
        <p:spPr>
          <a:xfrm>
            <a:off x="6229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63" descr=" "/>
          <p:cNvPicPr/>
          <p:nvPr/>
        </p:nvPicPr>
        <p:blipFill>
          <a:blip r:embed="rId1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7"/>
              </a:ext>
            </a:extLst>
          </a:blip>
          <a:stretch/>
        </p:blipFill>
        <p:spPr>
          <a:xfrm>
            <a:off x="6643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64" descr=" "/>
          <p:cNvPicPr/>
          <p:nvPr/>
        </p:nvPicPr>
        <p:blipFill>
          <a:blip r:embed="rId1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9"/>
              </a:ext>
            </a:extLst>
          </a:blip>
          <a:stretch/>
        </p:blipFill>
        <p:spPr>
          <a:xfrm>
            <a:off x="7057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65" descr=" "/>
          <p:cNvPicPr/>
          <p:nvPr/>
        </p:nvPicPr>
        <p:blipFill>
          <a:blip r:embed="rId1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1"/>
              </a:ext>
            </a:extLst>
          </a:blip>
          <a:stretch/>
        </p:blipFill>
        <p:spPr>
          <a:xfrm>
            <a:off x="7264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66" descr=" "/>
          <p:cNvPicPr/>
          <p:nvPr/>
        </p:nvPicPr>
        <p:blipFill>
          <a:blip r:embed="rId1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3"/>
              </a:ext>
            </a:extLst>
          </a:blip>
          <a:stretch/>
        </p:blipFill>
        <p:spPr>
          <a:xfrm>
            <a:off x="788580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67" descr=" "/>
          <p:cNvPicPr/>
          <p:nvPr/>
        </p:nvPicPr>
        <p:blipFill>
          <a:blip r:embed="rId1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5"/>
              </a:ext>
            </a:extLst>
          </a:blip>
          <a:stretch/>
        </p:blipFill>
        <p:spPr>
          <a:xfrm>
            <a:off x="809280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68" descr=" "/>
          <p:cNvPicPr/>
          <p:nvPr/>
        </p:nvPicPr>
        <p:blipFill>
          <a:blip r:embed="rId1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7"/>
              </a:ext>
            </a:extLst>
          </a:blip>
          <a:stretch/>
        </p:blipFill>
        <p:spPr>
          <a:xfrm>
            <a:off x="8714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69" descr=" "/>
          <p:cNvPicPr/>
          <p:nvPr/>
        </p:nvPicPr>
        <p:blipFill>
          <a:blip r:embed="rId1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9"/>
              </a:ext>
            </a:extLst>
          </a:blip>
          <a:stretch/>
        </p:blipFill>
        <p:spPr>
          <a:xfrm>
            <a:off x="8921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70" descr=" "/>
          <p:cNvPicPr/>
          <p:nvPr/>
        </p:nvPicPr>
        <p:blipFill>
          <a:blip r:embed="rId1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1"/>
              </a:ext>
            </a:extLst>
          </a:blip>
          <a:stretch/>
        </p:blipFill>
        <p:spPr>
          <a:xfrm>
            <a:off x="9128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71" descr=" "/>
          <p:cNvPicPr/>
          <p:nvPr/>
        </p:nvPicPr>
        <p:blipFill>
          <a:blip r:embed="rId1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3"/>
              </a:ext>
            </a:extLst>
          </a:blip>
          <a:stretch/>
        </p:blipFill>
        <p:spPr>
          <a:xfrm>
            <a:off x="9335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72" descr=" "/>
          <p:cNvPicPr/>
          <p:nvPr/>
        </p:nvPicPr>
        <p:blipFill>
          <a:blip r:embed="rId1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5"/>
              </a:ext>
            </a:extLst>
          </a:blip>
          <a:stretch/>
        </p:blipFill>
        <p:spPr>
          <a:xfrm>
            <a:off x="9542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73" descr=" "/>
          <p:cNvPicPr/>
          <p:nvPr/>
        </p:nvPicPr>
        <p:blipFill>
          <a:blip r:embed="rId1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7"/>
              </a:ext>
            </a:extLst>
          </a:blip>
          <a:stretch/>
        </p:blipFill>
        <p:spPr>
          <a:xfrm>
            <a:off x="9749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74" descr=" "/>
          <p:cNvPicPr/>
          <p:nvPr/>
        </p:nvPicPr>
        <p:blipFill>
          <a:blip r:embed="rId1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9"/>
              </a:ext>
            </a:extLst>
          </a:blip>
          <a:stretch/>
        </p:blipFill>
        <p:spPr>
          <a:xfrm>
            <a:off x="10370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75" descr=" "/>
          <p:cNvPicPr/>
          <p:nvPr/>
        </p:nvPicPr>
        <p:blipFill>
          <a:blip r:embed="rId1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1"/>
              </a:ext>
            </a:extLst>
          </a:blip>
          <a:stretch/>
        </p:blipFill>
        <p:spPr>
          <a:xfrm>
            <a:off x="105778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76" descr=" "/>
          <p:cNvPicPr/>
          <p:nvPr/>
        </p:nvPicPr>
        <p:blipFill>
          <a:blip r:embed="rId1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3"/>
              </a:ext>
            </a:extLst>
          </a:blip>
          <a:stretch/>
        </p:blipFill>
        <p:spPr>
          <a:xfrm>
            <a:off x="107848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77" descr=" "/>
          <p:cNvPicPr/>
          <p:nvPr/>
        </p:nvPicPr>
        <p:blipFill>
          <a:blip r:embed="rId1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5"/>
              </a:ext>
            </a:extLst>
          </a:blip>
          <a:stretch/>
        </p:blipFill>
        <p:spPr>
          <a:xfrm>
            <a:off x="581508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78" descr=" "/>
          <p:cNvPicPr/>
          <p:nvPr/>
        </p:nvPicPr>
        <p:blipFill>
          <a:blip r:embed="rId1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7"/>
              </a:ext>
            </a:extLst>
          </a:blip>
          <a:stretch/>
        </p:blipFill>
        <p:spPr>
          <a:xfrm>
            <a:off x="685044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79" descr=" "/>
          <p:cNvPicPr/>
          <p:nvPr/>
        </p:nvPicPr>
        <p:blipFill>
          <a:blip r:embed="rId1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9"/>
              </a:ext>
            </a:extLst>
          </a:blip>
          <a:stretch/>
        </p:blipFill>
        <p:spPr>
          <a:xfrm>
            <a:off x="705744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80" descr=" "/>
          <p:cNvPicPr/>
          <p:nvPr/>
        </p:nvPicPr>
        <p:blipFill>
          <a:blip r:embed="rId1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1"/>
              </a:ext>
            </a:extLst>
          </a:blip>
          <a:stretch/>
        </p:blipFill>
        <p:spPr>
          <a:xfrm>
            <a:off x="767880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81" descr=" "/>
          <p:cNvPicPr/>
          <p:nvPr/>
        </p:nvPicPr>
        <p:blipFill>
          <a:blip r:embed="rId1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3"/>
              </a:ext>
            </a:extLst>
          </a:blip>
          <a:stretch/>
        </p:blipFill>
        <p:spPr>
          <a:xfrm>
            <a:off x="788580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82" descr=" "/>
          <p:cNvPicPr/>
          <p:nvPr/>
        </p:nvPicPr>
        <p:blipFill>
          <a:blip r:embed="rId1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5"/>
              </a:ext>
            </a:extLst>
          </a:blip>
          <a:stretch/>
        </p:blipFill>
        <p:spPr>
          <a:xfrm>
            <a:off x="850716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83" descr=" "/>
          <p:cNvPicPr/>
          <p:nvPr/>
        </p:nvPicPr>
        <p:blipFill>
          <a:blip r:embed="rId1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7"/>
              </a:ext>
            </a:extLst>
          </a:blip>
          <a:stretch/>
        </p:blipFill>
        <p:spPr>
          <a:xfrm>
            <a:off x="995652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84" descr=" "/>
          <p:cNvPicPr/>
          <p:nvPr/>
        </p:nvPicPr>
        <p:blipFill>
          <a:blip r:embed="rId1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9"/>
              </a:ext>
            </a:extLst>
          </a:blip>
          <a:stretch/>
        </p:blipFill>
        <p:spPr>
          <a:xfrm>
            <a:off x="1078488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85" descr=" "/>
          <p:cNvPicPr/>
          <p:nvPr/>
        </p:nvPicPr>
        <p:blipFill>
          <a:blip r:embed="rId1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1"/>
              </a:ext>
            </a:extLst>
          </a:blip>
          <a:stretch/>
        </p:blipFill>
        <p:spPr>
          <a:xfrm>
            <a:off x="4986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86" descr=" "/>
          <p:cNvPicPr/>
          <p:nvPr/>
        </p:nvPicPr>
        <p:blipFill>
          <a:blip r:embed="rId1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3"/>
              </a:ext>
            </a:extLst>
          </a:blip>
          <a:stretch/>
        </p:blipFill>
        <p:spPr>
          <a:xfrm>
            <a:off x="5193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87" descr=" "/>
          <p:cNvPicPr/>
          <p:nvPr/>
        </p:nvPicPr>
        <p:blipFill>
          <a:blip r:embed="rId1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5"/>
              </a:ext>
            </a:extLst>
          </a:blip>
          <a:stretch/>
        </p:blipFill>
        <p:spPr>
          <a:xfrm>
            <a:off x="5400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88" descr=" "/>
          <p:cNvPicPr/>
          <p:nvPr/>
        </p:nvPicPr>
        <p:blipFill>
          <a:blip r:embed="rId1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7"/>
              </a:ext>
            </a:extLst>
          </a:blip>
          <a:stretch/>
        </p:blipFill>
        <p:spPr>
          <a:xfrm>
            <a:off x="5815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89" descr=" "/>
          <p:cNvPicPr/>
          <p:nvPr/>
        </p:nvPicPr>
        <p:blipFill>
          <a:blip r:embed="rId1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9"/>
              </a:ext>
            </a:extLst>
          </a:blip>
          <a:stretch/>
        </p:blipFill>
        <p:spPr>
          <a:xfrm>
            <a:off x="6229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90" descr=" "/>
          <p:cNvPicPr/>
          <p:nvPr/>
        </p:nvPicPr>
        <p:blipFill>
          <a:blip r:embed="rId1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1"/>
              </a:ext>
            </a:extLst>
          </a:blip>
          <a:stretch/>
        </p:blipFill>
        <p:spPr>
          <a:xfrm>
            <a:off x="6436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91" descr=" "/>
          <p:cNvPicPr/>
          <p:nvPr/>
        </p:nvPicPr>
        <p:blipFill>
          <a:blip r:embed="rId1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3"/>
              </a:ext>
            </a:extLst>
          </a:blip>
          <a:stretch/>
        </p:blipFill>
        <p:spPr>
          <a:xfrm>
            <a:off x="6643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92" descr=" "/>
          <p:cNvPicPr/>
          <p:nvPr/>
        </p:nvPicPr>
        <p:blipFill>
          <a:blip r:embed="rId1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5"/>
              </a:ext>
            </a:extLst>
          </a:blip>
          <a:stretch/>
        </p:blipFill>
        <p:spPr>
          <a:xfrm>
            <a:off x="7057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93" descr=" "/>
          <p:cNvPicPr/>
          <p:nvPr/>
        </p:nvPicPr>
        <p:blipFill>
          <a:blip r:embed="rId1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7"/>
              </a:ext>
            </a:extLst>
          </a:blip>
          <a:stretch/>
        </p:blipFill>
        <p:spPr>
          <a:xfrm>
            <a:off x="7264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94" descr=" "/>
          <p:cNvPicPr/>
          <p:nvPr/>
        </p:nvPicPr>
        <p:blipFill>
          <a:blip r:embed="rId1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9"/>
              </a:ext>
            </a:extLst>
          </a:blip>
          <a:stretch/>
        </p:blipFill>
        <p:spPr>
          <a:xfrm>
            <a:off x="7471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95" descr=" "/>
          <p:cNvPicPr/>
          <p:nvPr/>
        </p:nvPicPr>
        <p:blipFill>
          <a:blip r:embed="rId1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1"/>
              </a:ext>
            </a:extLst>
          </a:blip>
          <a:stretch/>
        </p:blipFill>
        <p:spPr>
          <a:xfrm>
            <a:off x="829980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96" descr=" "/>
          <p:cNvPicPr/>
          <p:nvPr/>
        </p:nvPicPr>
        <p:blipFill>
          <a:blip r:embed="rId1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3"/>
              </a:ext>
            </a:extLst>
          </a:blip>
          <a:stretch/>
        </p:blipFill>
        <p:spPr>
          <a:xfrm>
            <a:off x="8714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97" descr=" "/>
          <p:cNvPicPr/>
          <p:nvPr/>
        </p:nvPicPr>
        <p:blipFill>
          <a:blip r:embed="rId1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5"/>
              </a:ext>
            </a:extLst>
          </a:blip>
          <a:stretch/>
        </p:blipFill>
        <p:spPr>
          <a:xfrm>
            <a:off x="9128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98" descr=" "/>
          <p:cNvPicPr/>
          <p:nvPr/>
        </p:nvPicPr>
        <p:blipFill>
          <a:blip r:embed="rId1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7"/>
              </a:ext>
            </a:extLst>
          </a:blip>
          <a:stretch/>
        </p:blipFill>
        <p:spPr>
          <a:xfrm>
            <a:off x="9335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99" descr=" "/>
          <p:cNvPicPr/>
          <p:nvPr/>
        </p:nvPicPr>
        <p:blipFill>
          <a:blip r:embed="rId1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9"/>
              </a:ext>
            </a:extLst>
          </a:blip>
          <a:stretch/>
        </p:blipFill>
        <p:spPr>
          <a:xfrm>
            <a:off x="9542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100" descr=" "/>
          <p:cNvPicPr/>
          <p:nvPr/>
        </p:nvPicPr>
        <p:blipFill>
          <a:blip r:embed="rId2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1"/>
              </a:ext>
            </a:extLst>
          </a:blip>
          <a:stretch/>
        </p:blipFill>
        <p:spPr>
          <a:xfrm>
            <a:off x="9749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101" descr=" "/>
          <p:cNvPicPr/>
          <p:nvPr/>
        </p:nvPicPr>
        <p:blipFill>
          <a:blip r:embed="rId2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3"/>
              </a:ext>
            </a:extLst>
          </a:blip>
          <a:stretch/>
        </p:blipFill>
        <p:spPr>
          <a:xfrm>
            <a:off x="9956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102" descr=" "/>
          <p:cNvPicPr/>
          <p:nvPr/>
        </p:nvPicPr>
        <p:blipFill>
          <a:blip r:embed="rId2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5"/>
              </a:ext>
            </a:extLst>
          </a:blip>
          <a:stretch/>
        </p:blipFill>
        <p:spPr>
          <a:xfrm>
            <a:off x="10370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103" descr=" "/>
          <p:cNvPicPr/>
          <p:nvPr/>
        </p:nvPicPr>
        <p:blipFill>
          <a:blip r:embed="rId2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7"/>
              </a:ext>
            </a:extLst>
          </a:blip>
          <a:stretch/>
        </p:blipFill>
        <p:spPr>
          <a:xfrm>
            <a:off x="51937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104" descr=" "/>
          <p:cNvPicPr/>
          <p:nvPr/>
        </p:nvPicPr>
        <p:blipFill>
          <a:blip r:embed="rId2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9"/>
              </a:ext>
            </a:extLst>
          </a:blip>
          <a:stretch/>
        </p:blipFill>
        <p:spPr>
          <a:xfrm>
            <a:off x="643608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105" descr=" "/>
          <p:cNvPicPr/>
          <p:nvPr/>
        </p:nvPicPr>
        <p:blipFill>
          <a:blip r:embed="rId2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1"/>
              </a:ext>
            </a:extLst>
          </a:blip>
          <a:stretch/>
        </p:blipFill>
        <p:spPr>
          <a:xfrm>
            <a:off x="6643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106" descr=" "/>
          <p:cNvPicPr/>
          <p:nvPr/>
        </p:nvPicPr>
        <p:blipFill>
          <a:blip r:embed="rId2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3"/>
              </a:ext>
            </a:extLst>
          </a:blip>
          <a:stretch/>
        </p:blipFill>
        <p:spPr>
          <a:xfrm>
            <a:off x="6850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107" descr=" "/>
          <p:cNvPicPr/>
          <p:nvPr/>
        </p:nvPicPr>
        <p:blipFill>
          <a:blip r:embed="rId2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5"/>
              </a:ext>
            </a:extLst>
          </a:blip>
          <a:stretch/>
        </p:blipFill>
        <p:spPr>
          <a:xfrm>
            <a:off x="7264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108" descr=" "/>
          <p:cNvPicPr/>
          <p:nvPr/>
        </p:nvPicPr>
        <p:blipFill>
          <a:blip r:embed="rId2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7"/>
              </a:ext>
            </a:extLst>
          </a:blip>
          <a:stretch/>
        </p:blipFill>
        <p:spPr>
          <a:xfrm>
            <a:off x="7471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Image 109" descr=" "/>
          <p:cNvPicPr/>
          <p:nvPr/>
        </p:nvPicPr>
        <p:blipFill>
          <a:blip r:embed="rId2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9"/>
              </a:ext>
            </a:extLst>
          </a:blip>
          <a:stretch/>
        </p:blipFill>
        <p:spPr>
          <a:xfrm>
            <a:off x="809280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Image 110" descr=" "/>
          <p:cNvPicPr/>
          <p:nvPr/>
        </p:nvPicPr>
        <p:blipFill>
          <a:blip r:embed="rId2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1"/>
              </a:ext>
            </a:extLst>
          </a:blip>
          <a:stretch/>
        </p:blipFill>
        <p:spPr>
          <a:xfrm>
            <a:off x="933516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5" name="Image 111" descr=" "/>
          <p:cNvPicPr/>
          <p:nvPr/>
        </p:nvPicPr>
        <p:blipFill>
          <a:blip r:embed="rId2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3"/>
              </a:ext>
            </a:extLst>
          </a:blip>
          <a:stretch/>
        </p:blipFill>
        <p:spPr>
          <a:xfrm>
            <a:off x="9542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6" name="Image 112" descr=" "/>
          <p:cNvPicPr/>
          <p:nvPr/>
        </p:nvPicPr>
        <p:blipFill>
          <a:blip r:embed="rId2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5"/>
              </a:ext>
            </a:extLst>
          </a:blip>
          <a:stretch/>
        </p:blipFill>
        <p:spPr>
          <a:xfrm>
            <a:off x="9956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Image 113" descr=" "/>
          <p:cNvPicPr/>
          <p:nvPr/>
        </p:nvPicPr>
        <p:blipFill>
          <a:blip r:embed="rId2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7"/>
              </a:ext>
            </a:extLst>
          </a:blip>
          <a:stretch/>
        </p:blipFill>
        <p:spPr>
          <a:xfrm>
            <a:off x="10163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Image 114" descr=" "/>
          <p:cNvPicPr/>
          <p:nvPr/>
        </p:nvPicPr>
        <p:blipFill>
          <a:blip r:embed="rId2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9"/>
              </a:ext>
            </a:extLst>
          </a:blip>
          <a:stretch/>
        </p:blipFill>
        <p:spPr>
          <a:xfrm>
            <a:off x="1057788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Image 115" descr=" "/>
          <p:cNvPicPr/>
          <p:nvPr/>
        </p:nvPicPr>
        <p:blipFill>
          <a:blip r:embed="rId2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1"/>
              </a:ext>
            </a:extLst>
          </a:blip>
          <a:stretch/>
        </p:blipFill>
        <p:spPr>
          <a:xfrm>
            <a:off x="49867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Image 116" descr=" "/>
          <p:cNvPicPr/>
          <p:nvPr/>
        </p:nvPicPr>
        <p:blipFill>
          <a:blip r:embed="rId2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3"/>
              </a:ext>
            </a:extLst>
          </a:blip>
          <a:stretch/>
        </p:blipFill>
        <p:spPr>
          <a:xfrm>
            <a:off x="51937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1" name="Image 117" descr=" "/>
          <p:cNvPicPr/>
          <p:nvPr/>
        </p:nvPicPr>
        <p:blipFill>
          <a:blip r:embed="rId2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5"/>
              </a:ext>
            </a:extLst>
          </a:blip>
          <a:stretch/>
        </p:blipFill>
        <p:spPr>
          <a:xfrm>
            <a:off x="5608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2" name="Image 118" descr=" "/>
          <p:cNvPicPr/>
          <p:nvPr/>
        </p:nvPicPr>
        <p:blipFill>
          <a:blip r:embed="rId2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7"/>
              </a:ext>
            </a:extLst>
          </a:blip>
          <a:stretch/>
        </p:blipFill>
        <p:spPr>
          <a:xfrm>
            <a:off x="5815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Image 119" descr=" "/>
          <p:cNvPicPr/>
          <p:nvPr/>
        </p:nvPicPr>
        <p:blipFill>
          <a:blip r:embed="rId2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9"/>
              </a:ext>
            </a:extLst>
          </a:blip>
          <a:stretch/>
        </p:blipFill>
        <p:spPr>
          <a:xfrm>
            <a:off x="6229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Image 120" descr=" "/>
          <p:cNvPicPr/>
          <p:nvPr/>
        </p:nvPicPr>
        <p:blipFill>
          <a:blip r:embed="rId2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1"/>
              </a:ext>
            </a:extLst>
          </a:blip>
          <a:stretch/>
        </p:blipFill>
        <p:spPr>
          <a:xfrm>
            <a:off x="685044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5" name="Image 121" descr=" "/>
          <p:cNvPicPr/>
          <p:nvPr/>
        </p:nvPicPr>
        <p:blipFill>
          <a:blip r:embed="rId2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3"/>
              </a:ext>
            </a:extLst>
          </a:blip>
          <a:stretch/>
        </p:blipFill>
        <p:spPr>
          <a:xfrm>
            <a:off x="726444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Image 122" descr=" "/>
          <p:cNvPicPr/>
          <p:nvPr/>
        </p:nvPicPr>
        <p:blipFill>
          <a:blip r:embed="rId2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5"/>
              </a:ext>
            </a:extLst>
          </a:blip>
          <a:stretch/>
        </p:blipFill>
        <p:spPr>
          <a:xfrm>
            <a:off x="767880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Image 123" descr=" "/>
          <p:cNvPicPr/>
          <p:nvPr/>
        </p:nvPicPr>
        <p:blipFill>
          <a:blip r:embed="rId2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7"/>
              </a:ext>
            </a:extLst>
          </a:blip>
          <a:stretch/>
        </p:blipFill>
        <p:spPr>
          <a:xfrm>
            <a:off x="788580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8" name="Image 124" descr=" "/>
          <p:cNvPicPr/>
          <p:nvPr/>
        </p:nvPicPr>
        <p:blipFill>
          <a:blip r:embed="rId2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9"/>
              </a:ext>
            </a:extLst>
          </a:blip>
          <a:stretch/>
        </p:blipFill>
        <p:spPr>
          <a:xfrm>
            <a:off x="933516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9" name="Image 125" descr=" "/>
          <p:cNvPicPr/>
          <p:nvPr/>
        </p:nvPicPr>
        <p:blipFill>
          <a:blip r:embed="rId2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1"/>
              </a:ext>
            </a:extLst>
          </a:blip>
          <a:stretch/>
        </p:blipFill>
        <p:spPr>
          <a:xfrm>
            <a:off x="9749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0" name="Image 126" descr=" "/>
          <p:cNvPicPr/>
          <p:nvPr/>
        </p:nvPicPr>
        <p:blipFill>
          <a:blip r:embed="rId2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3"/>
              </a:ext>
            </a:extLst>
          </a:blip>
          <a:stretch/>
        </p:blipFill>
        <p:spPr>
          <a:xfrm>
            <a:off x="10163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1" name="Image 127" descr=" "/>
          <p:cNvPicPr/>
          <p:nvPr/>
        </p:nvPicPr>
        <p:blipFill>
          <a:blip r:embed="rId2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5"/>
              </a:ext>
            </a:extLst>
          </a:blip>
          <a:stretch/>
        </p:blipFill>
        <p:spPr>
          <a:xfrm>
            <a:off x="10370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2" name="Image 128" descr=" "/>
          <p:cNvPicPr/>
          <p:nvPr/>
        </p:nvPicPr>
        <p:blipFill>
          <a:blip r:embed="rId2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7"/>
              </a:ext>
            </a:extLst>
          </a:blip>
          <a:stretch/>
        </p:blipFill>
        <p:spPr>
          <a:xfrm>
            <a:off x="105778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3" name="Image 129" descr=" "/>
          <p:cNvPicPr/>
          <p:nvPr/>
        </p:nvPicPr>
        <p:blipFill>
          <a:blip r:embed="rId2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9"/>
              </a:ext>
            </a:extLst>
          </a:blip>
          <a:stretch/>
        </p:blipFill>
        <p:spPr>
          <a:xfrm>
            <a:off x="107848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Image 130" descr=" "/>
          <p:cNvPicPr/>
          <p:nvPr/>
        </p:nvPicPr>
        <p:blipFill>
          <a:blip r:embed="rId2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1"/>
              </a:ext>
            </a:extLst>
          </a:blip>
          <a:stretch/>
        </p:blipFill>
        <p:spPr>
          <a:xfrm>
            <a:off x="51937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Image 131" descr=" "/>
          <p:cNvPicPr/>
          <p:nvPr/>
        </p:nvPicPr>
        <p:blipFill>
          <a:blip r:embed="rId2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3"/>
              </a:ext>
            </a:extLst>
          </a:blip>
          <a:stretch/>
        </p:blipFill>
        <p:spPr>
          <a:xfrm>
            <a:off x="54007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Image 132" descr=" "/>
          <p:cNvPicPr/>
          <p:nvPr/>
        </p:nvPicPr>
        <p:blipFill>
          <a:blip r:embed="rId2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5"/>
              </a:ext>
            </a:extLst>
          </a:blip>
          <a:stretch/>
        </p:blipFill>
        <p:spPr>
          <a:xfrm>
            <a:off x="5608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Image 133" descr=" "/>
          <p:cNvPicPr/>
          <p:nvPr/>
        </p:nvPicPr>
        <p:blipFill>
          <a:blip r:embed="rId2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7"/>
              </a:ext>
            </a:extLst>
          </a:blip>
          <a:stretch/>
        </p:blipFill>
        <p:spPr>
          <a:xfrm>
            <a:off x="5815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Image 134" descr=" "/>
          <p:cNvPicPr/>
          <p:nvPr/>
        </p:nvPicPr>
        <p:blipFill>
          <a:blip r:embed="rId2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9"/>
              </a:ext>
            </a:extLst>
          </a:blip>
          <a:stretch/>
        </p:blipFill>
        <p:spPr>
          <a:xfrm>
            <a:off x="6022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Image 135" descr=" "/>
          <p:cNvPicPr/>
          <p:nvPr/>
        </p:nvPicPr>
        <p:blipFill>
          <a:blip r:embed="rId2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1"/>
              </a:ext>
            </a:extLst>
          </a:blip>
          <a:stretch/>
        </p:blipFill>
        <p:spPr>
          <a:xfrm>
            <a:off x="664344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0" name="Image 136" descr=" "/>
          <p:cNvPicPr/>
          <p:nvPr/>
        </p:nvPicPr>
        <p:blipFill>
          <a:blip r:embed="rId2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3"/>
              </a:ext>
            </a:extLst>
          </a:blip>
          <a:stretch/>
        </p:blipFill>
        <p:spPr>
          <a:xfrm>
            <a:off x="705744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Image 137" descr=" "/>
          <p:cNvPicPr/>
          <p:nvPr/>
        </p:nvPicPr>
        <p:blipFill>
          <a:blip r:embed="rId2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5"/>
              </a:ext>
            </a:extLst>
          </a:blip>
          <a:stretch/>
        </p:blipFill>
        <p:spPr>
          <a:xfrm>
            <a:off x="788580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Image 138" descr=" "/>
          <p:cNvPicPr/>
          <p:nvPr/>
        </p:nvPicPr>
        <p:blipFill>
          <a:blip r:embed="rId2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7"/>
              </a:ext>
            </a:extLst>
          </a:blip>
          <a:stretch/>
        </p:blipFill>
        <p:spPr>
          <a:xfrm>
            <a:off x="809280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Image 139" descr=" "/>
          <p:cNvPicPr/>
          <p:nvPr/>
        </p:nvPicPr>
        <p:blipFill>
          <a:blip r:embed="rId2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9"/>
              </a:ext>
            </a:extLst>
          </a:blip>
          <a:stretch/>
        </p:blipFill>
        <p:spPr>
          <a:xfrm>
            <a:off x="8507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Image 140" descr=" "/>
          <p:cNvPicPr/>
          <p:nvPr/>
        </p:nvPicPr>
        <p:blipFill>
          <a:blip r:embed="rId2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1"/>
              </a:ext>
            </a:extLst>
          </a:blip>
          <a:stretch/>
        </p:blipFill>
        <p:spPr>
          <a:xfrm>
            <a:off x="8921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Image 141" descr=" "/>
          <p:cNvPicPr/>
          <p:nvPr/>
        </p:nvPicPr>
        <p:blipFill>
          <a:blip r:embed="rId2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3"/>
              </a:ext>
            </a:extLst>
          </a:blip>
          <a:stretch/>
        </p:blipFill>
        <p:spPr>
          <a:xfrm>
            <a:off x="9128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Image 142" descr=" "/>
          <p:cNvPicPr/>
          <p:nvPr/>
        </p:nvPicPr>
        <p:blipFill>
          <a:blip r:embed="rId2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5"/>
              </a:ext>
            </a:extLst>
          </a:blip>
          <a:stretch/>
        </p:blipFill>
        <p:spPr>
          <a:xfrm>
            <a:off x="9335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Image 143" descr=" "/>
          <p:cNvPicPr/>
          <p:nvPr/>
        </p:nvPicPr>
        <p:blipFill>
          <a:blip r:embed="rId2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7"/>
              </a:ext>
            </a:extLst>
          </a:blip>
          <a:stretch/>
        </p:blipFill>
        <p:spPr>
          <a:xfrm>
            <a:off x="9542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8" name="Image 144" descr=" "/>
          <p:cNvPicPr/>
          <p:nvPr/>
        </p:nvPicPr>
        <p:blipFill>
          <a:blip r:embed="rId2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9"/>
              </a:ext>
            </a:extLst>
          </a:blip>
          <a:stretch/>
        </p:blipFill>
        <p:spPr>
          <a:xfrm>
            <a:off x="9956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9" name="Image 145" descr=" "/>
          <p:cNvPicPr/>
          <p:nvPr/>
        </p:nvPicPr>
        <p:blipFill>
          <a:blip r:embed="rId2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1"/>
              </a:ext>
            </a:extLst>
          </a:blip>
          <a:stretch/>
        </p:blipFill>
        <p:spPr>
          <a:xfrm>
            <a:off x="10163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0" name="Image 146" descr=" "/>
          <p:cNvPicPr/>
          <p:nvPr/>
        </p:nvPicPr>
        <p:blipFill>
          <a:blip r:embed="rId2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3"/>
              </a:ext>
            </a:extLst>
          </a:blip>
          <a:stretch/>
        </p:blipFill>
        <p:spPr>
          <a:xfrm>
            <a:off x="107848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1" name="Image 147" descr=" "/>
          <p:cNvPicPr/>
          <p:nvPr/>
        </p:nvPicPr>
        <p:blipFill>
          <a:blip r:embed="rId2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5"/>
              </a:ext>
            </a:extLst>
          </a:blip>
          <a:stretch/>
        </p:blipFill>
        <p:spPr>
          <a:xfrm>
            <a:off x="51937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2" name="Image 148" descr=" "/>
          <p:cNvPicPr/>
          <p:nvPr/>
        </p:nvPicPr>
        <p:blipFill>
          <a:blip r:embed="rId2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7"/>
              </a:ext>
            </a:extLst>
          </a:blip>
          <a:stretch/>
        </p:blipFill>
        <p:spPr>
          <a:xfrm>
            <a:off x="5608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3" name="Image 149" descr=" "/>
          <p:cNvPicPr/>
          <p:nvPr/>
        </p:nvPicPr>
        <p:blipFill>
          <a:blip r:embed="rId2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9"/>
              </a:ext>
            </a:extLst>
          </a:blip>
          <a:stretch/>
        </p:blipFill>
        <p:spPr>
          <a:xfrm>
            <a:off x="6022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Image 150" descr=" "/>
          <p:cNvPicPr/>
          <p:nvPr/>
        </p:nvPicPr>
        <p:blipFill>
          <a:blip r:embed="rId3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1"/>
              </a:ext>
            </a:extLst>
          </a:blip>
          <a:stretch/>
        </p:blipFill>
        <p:spPr>
          <a:xfrm>
            <a:off x="6229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Image 151" descr=" "/>
          <p:cNvPicPr/>
          <p:nvPr/>
        </p:nvPicPr>
        <p:blipFill>
          <a:blip r:embed="rId3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3"/>
              </a:ext>
            </a:extLst>
          </a:blip>
          <a:stretch/>
        </p:blipFill>
        <p:spPr>
          <a:xfrm>
            <a:off x="6643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Image 152" descr=" "/>
          <p:cNvPicPr/>
          <p:nvPr/>
        </p:nvPicPr>
        <p:blipFill>
          <a:blip r:embed="rId3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5"/>
              </a:ext>
            </a:extLst>
          </a:blip>
          <a:stretch/>
        </p:blipFill>
        <p:spPr>
          <a:xfrm>
            <a:off x="7057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7" name="Image 153" descr=" "/>
          <p:cNvPicPr/>
          <p:nvPr/>
        </p:nvPicPr>
        <p:blipFill>
          <a:blip r:embed="rId3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7"/>
              </a:ext>
            </a:extLst>
          </a:blip>
          <a:stretch/>
        </p:blipFill>
        <p:spPr>
          <a:xfrm>
            <a:off x="7264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8" name="Image 154" descr=" "/>
          <p:cNvPicPr/>
          <p:nvPr/>
        </p:nvPicPr>
        <p:blipFill>
          <a:blip r:embed="rId3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9"/>
              </a:ext>
            </a:extLst>
          </a:blip>
          <a:stretch/>
        </p:blipFill>
        <p:spPr>
          <a:xfrm>
            <a:off x="7471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9" name="Image 155" descr=" "/>
          <p:cNvPicPr/>
          <p:nvPr/>
        </p:nvPicPr>
        <p:blipFill>
          <a:blip r:embed="rId3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1"/>
              </a:ext>
            </a:extLst>
          </a:blip>
          <a:stretch/>
        </p:blipFill>
        <p:spPr>
          <a:xfrm>
            <a:off x="767880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0" name="Image 156" descr=" "/>
          <p:cNvPicPr/>
          <p:nvPr/>
        </p:nvPicPr>
        <p:blipFill>
          <a:blip r:embed="rId3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3"/>
              </a:ext>
            </a:extLst>
          </a:blip>
          <a:stretch/>
        </p:blipFill>
        <p:spPr>
          <a:xfrm>
            <a:off x="829980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1" name="Image 157" descr=" "/>
          <p:cNvPicPr/>
          <p:nvPr/>
        </p:nvPicPr>
        <p:blipFill>
          <a:blip r:embed="rId3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5"/>
              </a:ext>
            </a:extLst>
          </a:blip>
          <a:stretch/>
        </p:blipFill>
        <p:spPr>
          <a:xfrm>
            <a:off x="850716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2" name="Image 158" descr=" "/>
          <p:cNvPicPr/>
          <p:nvPr/>
        </p:nvPicPr>
        <p:blipFill>
          <a:blip r:embed="rId3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7"/>
              </a:ext>
            </a:extLst>
          </a:blip>
          <a:stretch/>
        </p:blipFill>
        <p:spPr>
          <a:xfrm>
            <a:off x="871416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age 159" descr=" "/>
          <p:cNvPicPr/>
          <p:nvPr/>
        </p:nvPicPr>
        <p:blipFill>
          <a:blip r:embed="rId3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9"/>
              </a:ext>
            </a:extLst>
          </a:blip>
          <a:stretch/>
        </p:blipFill>
        <p:spPr>
          <a:xfrm>
            <a:off x="95425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Image 160" descr=" "/>
          <p:cNvPicPr/>
          <p:nvPr/>
        </p:nvPicPr>
        <p:blipFill>
          <a:blip r:embed="rId3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1"/>
              </a:ext>
            </a:extLst>
          </a:blip>
          <a:stretch/>
        </p:blipFill>
        <p:spPr>
          <a:xfrm>
            <a:off x="97495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Image 161" descr=" "/>
          <p:cNvPicPr/>
          <p:nvPr/>
        </p:nvPicPr>
        <p:blipFill>
          <a:blip r:embed="rId3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3"/>
              </a:ext>
            </a:extLst>
          </a:blip>
          <a:stretch/>
        </p:blipFill>
        <p:spPr>
          <a:xfrm>
            <a:off x="4986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Image 162" descr=" "/>
          <p:cNvPicPr/>
          <p:nvPr/>
        </p:nvPicPr>
        <p:blipFill>
          <a:blip r:embed="rId3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5"/>
              </a:ext>
            </a:extLst>
          </a:blip>
          <a:stretch/>
        </p:blipFill>
        <p:spPr>
          <a:xfrm>
            <a:off x="5193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Image 163" descr=" "/>
          <p:cNvPicPr/>
          <p:nvPr/>
        </p:nvPicPr>
        <p:blipFill>
          <a:blip r:embed="rId3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7"/>
              </a:ext>
            </a:extLst>
          </a:blip>
          <a:stretch/>
        </p:blipFill>
        <p:spPr>
          <a:xfrm>
            <a:off x="5400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Image 164" descr=" "/>
          <p:cNvPicPr/>
          <p:nvPr/>
        </p:nvPicPr>
        <p:blipFill>
          <a:blip r:embed="rId3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9"/>
              </a:ext>
            </a:extLst>
          </a:blip>
          <a:stretch/>
        </p:blipFill>
        <p:spPr>
          <a:xfrm>
            <a:off x="5608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Image 165" descr=" "/>
          <p:cNvPicPr/>
          <p:nvPr/>
        </p:nvPicPr>
        <p:blipFill>
          <a:blip r:embed="rId3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1"/>
              </a:ext>
            </a:extLst>
          </a:blip>
          <a:stretch/>
        </p:blipFill>
        <p:spPr>
          <a:xfrm>
            <a:off x="5815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Image 166" descr=" "/>
          <p:cNvPicPr/>
          <p:nvPr/>
        </p:nvPicPr>
        <p:blipFill>
          <a:blip r:embed="rId3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3"/>
              </a:ext>
            </a:extLst>
          </a:blip>
          <a:stretch/>
        </p:blipFill>
        <p:spPr>
          <a:xfrm>
            <a:off x="6436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Image 167" descr=" "/>
          <p:cNvPicPr/>
          <p:nvPr/>
        </p:nvPicPr>
        <p:blipFill>
          <a:blip r:embed="rId3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5"/>
              </a:ext>
            </a:extLst>
          </a:blip>
          <a:stretch/>
        </p:blipFill>
        <p:spPr>
          <a:xfrm>
            <a:off x="6850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Image 168" descr=" "/>
          <p:cNvPicPr/>
          <p:nvPr/>
        </p:nvPicPr>
        <p:blipFill>
          <a:blip r:embed="rId3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7"/>
              </a:ext>
            </a:extLst>
          </a:blip>
          <a:stretch/>
        </p:blipFill>
        <p:spPr>
          <a:xfrm>
            <a:off x="7264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Image 169" descr=" "/>
          <p:cNvPicPr/>
          <p:nvPr/>
        </p:nvPicPr>
        <p:blipFill>
          <a:blip r:embed="rId3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9"/>
              </a:ext>
            </a:extLst>
          </a:blip>
          <a:stretch/>
        </p:blipFill>
        <p:spPr>
          <a:xfrm>
            <a:off x="7471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Image 170" descr=" "/>
          <p:cNvPicPr/>
          <p:nvPr/>
        </p:nvPicPr>
        <p:blipFill>
          <a:blip r:embed="rId3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1"/>
              </a:ext>
            </a:extLst>
          </a:blip>
          <a:stretch/>
        </p:blipFill>
        <p:spPr>
          <a:xfrm>
            <a:off x="7678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Image 171" descr=" "/>
          <p:cNvPicPr/>
          <p:nvPr/>
        </p:nvPicPr>
        <p:blipFill>
          <a:blip r:embed="rId3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3"/>
              </a:ext>
            </a:extLst>
          </a:blip>
          <a:stretch/>
        </p:blipFill>
        <p:spPr>
          <a:xfrm>
            <a:off x="8092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Image 172" descr=" "/>
          <p:cNvPicPr/>
          <p:nvPr/>
        </p:nvPicPr>
        <p:blipFill>
          <a:blip r:embed="rId3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5"/>
              </a:ext>
            </a:extLst>
          </a:blip>
          <a:stretch/>
        </p:blipFill>
        <p:spPr>
          <a:xfrm>
            <a:off x="8299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Image 173" descr=" "/>
          <p:cNvPicPr/>
          <p:nvPr/>
        </p:nvPicPr>
        <p:blipFill>
          <a:blip r:embed="rId3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7"/>
              </a:ext>
            </a:extLst>
          </a:blip>
          <a:stretch/>
        </p:blipFill>
        <p:spPr>
          <a:xfrm>
            <a:off x="8714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8" name="Image 174" descr=" "/>
          <p:cNvPicPr/>
          <p:nvPr/>
        </p:nvPicPr>
        <p:blipFill>
          <a:blip r:embed="rId3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9"/>
              </a:ext>
            </a:extLst>
          </a:blip>
          <a:stretch/>
        </p:blipFill>
        <p:spPr>
          <a:xfrm>
            <a:off x="8921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mage 175" descr=" "/>
          <p:cNvPicPr/>
          <p:nvPr/>
        </p:nvPicPr>
        <p:blipFill>
          <a:blip r:embed="rId3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1"/>
              </a:ext>
            </a:extLst>
          </a:blip>
          <a:stretch/>
        </p:blipFill>
        <p:spPr>
          <a:xfrm>
            <a:off x="9128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Image 176" descr=" "/>
          <p:cNvPicPr/>
          <p:nvPr/>
        </p:nvPicPr>
        <p:blipFill>
          <a:blip r:embed="rId3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3"/>
              </a:ext>
            </a:extLst>
          </a:blip>
          <a:stretch/>
        </p:blipFill>
        <p:spPr>
          <a:xfrm>
            <a:off x="9335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Image 177" descr=" "/>
          <p:cNvPicPr/>
          <p:nvPr/>
        </p:nvPicPr>
        <p:blipFill>
          <a:blip r:embed="rId3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5"/>
              </a:ext>
            </a:extLst>
          </a:blip>
          <a:stretch/>
        </p:blipFill>
        <p:spPr>
          <a:xfrm>
            <a:off x="9542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Image 178" descr=" "/>
          <p:cNvPicPr/>
          <p:nvPr/>
        </p:nvPicPr>
        <p:blipFill>
          <a:blip r:embed="rId3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7"/>
              </a:ext>
            </a:extLst>
          </a:blip>
          <a:stretch/>
        </p:blipFill>
        <p:spPr>
          <a:xfrm>
            <a:off x="9956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Image 179" descr=" "/>
          <p:cNvPicPr/>
          <p:nvPr/>
        </p:nvPicPr>
        <p:blipFill>
          <a:blip r:embed="rId3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9"/>
              </a:ext>
            </a:extLst>
          </a:blip>
          <a:stretch/>
        </p:blipFill>
        <p:spPr>
          <a:xfrm>
            <a:off x="10163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Image 180" descr=" "/>
          <p:cNvPicPr/>
          <p:nvPr/>
        </p:nvPicPr>
        <p:blipFill>
          <a:blip r:embed="rId3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1"/>
              </a:ext>
            </a:extLst>
          </a:blip>
          <a:stretch/>
        </p:blipFill>
        <p:spPr>
          <a:xfrm>
            <a:off x="105778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Image 181" descr=" "/>
          <p:cNvPicPr/>
          <p:nvPr/>
        </p:nvPicPr>
        <p:blipFill>
          <a:blip r:embed="rId3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3"/>
              </a:ext>
            </a:extLst>
          </a:blip>
          <a:stretch/>
        </p:blipFill>
        <p:spPr>
          <a:xfrm>
            <a:off x="107848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Image 182" descr=" "/>
          <p:cNvPicPr/>
          <p:nvPr/>
        </p:nvPicPr>
        <p:blipFill>
          <a:blip r:embed="rId3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5"/>
              </a:ext>
            </a:extLst>
          </a:blip>
          <a:stretch/>
        </p:blipFill>
        <p:spPr>
          <a:xfrm>
            <a:off x="4986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Image 183" descr=" "/>
          <p:cNvPicPr/>
          <p:nvPr/>
        </p:nvPicPr>
        <p:blipFill>
          <a:blip r:embed="rId3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7"/>
              </a:ext>
            </a:extLst>
          </a:blip>
          <a:stretch/>
        </p:blipFill>
        <p:spPr>
          <a:xfrm>
            <a:off x="5193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Image 184" descr=" "/>
          <p:cNvPicPr/>
          <p:nvPr/>
        </p:nvPicPr>
        <p:blipFill>
          <a:blip r:embed="rId3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9"/>
              </a:ext>
            </a:extLst>
          </a:blip>
          <a:stretch/>
        </p:blipFill>
        <p:spPr>
          <a:xfrm>
            <a:off x="5400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Image 185" descr=" "/>
          <p:cNvPicPr/>
          <p:nvPr/>
        </p:nvPicPr>
        <p:blipFill>
          <a:blip r:embed="rId3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1"/>
              </a:ext>
            </a:extLst>
          </a:blip>
          <a:stretch/>
        </p:blipFill>
        <p:spPr>
          <a:xfrm>
            <a:off x="5608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0" name="Image 186" descr=" "/>
          <p:cNvPicPr/>
          <p:nvPr/>
        </p:nvPicPr>
        <p:blipFill>
          <a:blip r:embed="rId3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3"/>
              </a:ext>
            </a:extLst>
          </a:blip>
          <a:stretch/>
        </p:blipFill>
        <p:spPr>
          <a:xfrm>
            <a:off x="5815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age 187" descr=" "/>
          <p:cNvPicPr/>
          <p:nvPr/>
        </p:nvPicPr>
        <p:blipFill>
          <a:blip r:embed="rId3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5"/>
              </a:ext>
            </a:extLst>
          </a:blip>
          <a:stretch/>
        </p:blipFill>
        <p:spPr>
          <a:xfrm>
            <a:off x="6022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Image 188" descr=" "/>
          <p:cNvPicPr/>
          <p:nvPr/>
        </p:nvPicPr>
        <p:blipFill>
          <a:blip r:embed="rId3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7"/>
              </a:ext>
            </a:extLst>
          </a:blip>
          <a:stretch/>
        </p:blipFill>
        <p:spPr>
          <a:xfrm>
            <a:off x="6229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3" name="Image 189" descr=" "/>
          <p:cNvPicPr/>
          <p:nvPr/>
        </p:nvPicPr>
        <p:blipFill>
          <a:blip r:embed="rId3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9"/>
              </a:ext>
            </a:extLst>
          </a:blip>
          <a:stretch/>
        </p:blipFill>
        <p:spPr>
          <a:xfrm>
            <a:off x="6436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4" name="Image 190" descr=" "/>
          <p:cNvPicPr/>
          <p:nvPr/>
        </p:nvPicPr>
        <p:blipFill>
          <a:blip r:embed="rId3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1"/>
              </a:ext>
            </a:extLst>
          </a:blip>
          <a:stretch/>
        </p:blipFill>
        <p:spPr>
          <a:xfrm>
            <a:off x="6850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5" name="Image 191" descr=" "/>
          <p:cNvPicPr/>
          <p:nvPr/>
        </p:nvPicPr>
        <p:blipFill>
          <a:blip r:embed="rId3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3"/>
              </a:ext>
            </a:extLst>
          </a:blip>
          <a:stretch/>
        </p:blipFill>
        <p:spPr>
          <a:xfrm>
            <a:off x="7264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Image 192" descr=" "/>
          <p:cNvPicPr/>
          <p:nvPr/>
        </p:nvPicPr>
        <p:blipFill>
          <a:blip r:embed="rId3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5"/>
              </a:ext>
            </a:extLst>
          </a:blip>
          <a:stretch/>
        </p:blipFill>
        <p:spPr>
          <a:xfrm>
            <a:off x="7471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Image 193" descr=" "/>
          <p:cNvPicPr/>
          <p:nvPr/>
        </p:nvPicPr>
        <p:blipFill>
          <a:blip r:embed="rId3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7"/>
              </a:ext>
            </a:extLst>
          </a:blip>
          <a:stretch/>
        </p:blipFill>
        <p:spPr>
          <a:xfrm>
            <a:off x="767880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8" name="Image 194" descr=" "/>
          <p:cNvPicPr/>
          <p:nvPr/>
        </p:nvPicPr>
        <p:blipFill>
          <a:blip r:embed="rId3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9"/>
              </a:ext>
            </a:extLst>
          </a:blip>
          <a:stretch/>
        </p:blipFill>
        <p:spPr>
          <a:xfrm>
            <a:off x="829980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9" name="Image 195" descr=" "/>
          <p:cNvPicPr/>
          <p:nvPr/>
        </p:nvPicPr>
        <p:blipFill>
          <a:blip r:embed="rId3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1"/>
              </a:ext>
            </a:extLst>
          </a:blip>
          <a:stretch/>
        </p:blipFill>
        <p:spPr>
          <a:xfrm>
            <a:off x="871416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0" name="Image 196" descr=" "/>
          <p:cNvPicPr/>
          <p:nvPr/>
        </p:nvPicPr>
        <p:blipFill>
          <a:blip r:embed="rId3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3"/>
              </a:ext>
            </a:extLst>
          </a:blip>
          <a:stretch/>
        </p:blipFill>
        <p:spPr>
          <a:xfrm>
            <a:off x="9542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1" name="Image 197" descr=" "/>
          <p:cNvPicPr/>
          <p:nvPr/>
        </p:nvPicPr>
        <p:blipFill>
          <a:blip r:embed="rId3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5"/>
              </a:ext>
            </a:extLst>
          </a:blip>
          <a:stretch/>
        </p:blipFill>
        <p:spPr>
          <a:xfrm>
            <a:off x="9956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2" name="Image 198" descr=" "/>
          <p:cNvPicPr/>
          <p:nvPr/>
        </p:nvPicPr>
        <p:blipFill>
          <a:blip r:embed="rId3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7"/>
              </a:ext>
            </a:extLst>
          </a:blip>
          <a:stretch/>
        </p:blipFill>
        <p:spPr>
          <a:xfrm>
            <a:off x="10163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3" name="Image 199" descr=" "/>
          <p:cNvPicPr/>
          <p:nvPr/>
        </p:nvPicPr>
        <p:blipFill>
          <a:blip r:embed="rId3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9"/>
              </a:ext>
            </a:extLst>
          </a:blip>
          <a:stretch/>
        </p:blipFill>
        <p:spPr>
          <a:xfrm>
            <a:off x="10370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Image 200" descr=" "/>
          <p:cNvPicPr/>
          <p:nvPr/>
        </p:nvPicPr>
        <p:blipFill>
          <a:blip r:embed="rId4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1"/>
              </a:ext>
            </a:extLst>
          </a:blip>
          <a:stretch/>
        </p:blipFill>
        <p:spPr>
          <a:xfrm>
            <a:off x="107848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Image 201" descr=" "/>
          <p:cNvPicPr/>
          <p:nvPr/>
        </p:nvPicPr>
        <p:blipFill>
          <a:blip r:embed="rId4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3"/>
              </a:ext>
            </a:extLst>
          </a:blip>
          <a:stretch/>
        </p:blipFill>
        <p:spPr>
          <a:xfrm>
            <a:off x="4986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6" name="Image 202" descr=" "/>
          <p:cNvPicPr/>
          <p:nvPr/>
        </p:nvPicPr>
        <p:blipFill>
          <a:blip r:embed="rId4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5"/>
              </a:ext>
            </a:extLst>
          </a:blip>
          <a:stretch/>
        </p:blipFill>
        <p:spPr>
          <a:xfrm>
            <a:off x="5193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7" name="Image 203" descr=" "/>
          <p:cNvPicPr/>
          <p:nvPr/>
        </p:nvPicPr>
        <p:blipFill>
          <a:blip r:embed="rId4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7"/>
              </a:ext>
            </a:extLst>
          </a:blip>
          <a:stretch/>
        </p:blipFill>
        <p:spPr>
          <a:xfrm>
            <a:off x="5400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age 204" descr=" "/>
          <p:cNvPicPr/>
          <p:nvPr/>
        </p:nvPicPr>
        <p:blipFill>
          <a:blip r:embed="rId4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9"/>
              </a:ext>
            </a:extLst>
          </a:blip>
          <a:stretch/>
        </p:blipFill>
        <p:spPr>
          <a:xfrm>
            <a:off x="5815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9" name="Image 205" descr=" "/>
          <p:cNvPicPr/>
          <p:nvPr/>
        </p:nvPicPr>
        <p:blipFill>
          <a:blip r:embed="rId4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1"/>
              </a:ext>
            </a:extLst>
          </a:blip>
          <a:stretch/>
        </p:blipFill>
        <p:spPr>
          <a:xfrm>
            <a:off x="6022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Image 206" descr=" "/>
          <p:cNvPicPr/>
          <p:nvPr/>
        </p:nvPicPr>
        <p:blipFill>
          <a:blip r:embed="rId4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3"/>
              </a:ext>
            </a:extLst>
          </a:blip>
          <a:stretch/>
        </p:blipFill>
        <p:spPr>
          <a:xfrm>
            <a:off x="6436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Image 207" descr=" "/>
          <p:cNvPicPr/>
          <p:nvPr/>
        </p:nvPicPr>
        <p:blipFill>
          <a:blip r:embed="rId4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5"/>
              </a:ext>
            </a:extLst>
          </a:blip>
          <a:stretch/>
        </p:blipFill>
        <p:spPr>
          <a:xfrm>
            <a:off x="705744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age 208" descr=" "/>
          <p:cNvPicPr/>
          <p:nvPr/>
        </p:nvPicPr>
        <p:blipFill>
          <a:blip r:embed="rId4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7"/>
              </a:ext>
            </a:extLst>
          </a:blip>
          <a:stretch/>
        </p:blipFill>
        <p:spPr>
          <a:xfrm>
            <a:off x="747144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Image 209" descr=" "/>
          <p:cNvPicPr/>
          <p:nvPr/>
        </p:nvPicPr>
        <p:blipFill>
          <a:blip r:embed="rId4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9"/>
              </a:ext>
            </a:extLst>
          </a:blip>
          <a:stretch/>
        </p:blipFill>
        <p:spPr>
          <a:xfrm>
            <a:off x="767880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Image 210" descr=" "/>
          <p:cNvPicPr/>
          <p:nvPr/>
        </p:nvPicPr>
        <p:blipFill>
          <a:blip r:embed="rId4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1"/>
              </a:ext>
            </a:extLst>
          </a:blip>
          <a:stretch/>
        </p:blipFill>
        <p:spPr>
          <a:xfrm>
            <a:off x="809280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Image 211" descr=" "/>
          <p:cNvPicPr/>
          <p:nvPr/>
        </p:nvPicPr>
        <p:blipFill>
          <a:blip r:embed="rId4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3"/>
              </a:ext>
            </a:extLst>
          </a:blip>
          <a:stretch/>
        </p:blipFill>
        <p:spPr>
          <a:xfrm>
            <a:off x="8507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Image 212" descr=" "/>
          <p:cNvPicPr/>
          <p:nvPr/>
        </p:nvPicPr>
        <p:blipFill>
          <a:blip r:embed="rId4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5"/>
              </a:ext>
            </a:extLst>
          </a:blip>
          <a:stretch/>
        </p:blipFill>
        <p:spPr>
          <a:xfrm>
            <a:off x="8714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Image 213" descr=" "/>
          <p:cNvPicPr/>
          <p:nvPr/>
        </p:nvPicPr>
        <p:blipFill>
          <a:blip r:embed="rId4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7"/>
              </a:ext>
            </a:extLst>
          </a:blip>
          <a:stretch/>
        </p:blipFill>
        <p:spPr>
          <a:xfrm>
            <a:off x="9128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Image 214" descr=" "/>
          <p:cNvPicPr/>
          <p:nvPr/>
        </p:nvPicPr>
        <p:blipFill>
          <a:blip r:embed="rId4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9"/>
              </a:ext>
            </a:extLst>
          </a:blip>
          <a:stretch/>
        </p:blipFill>
        <p:spPr>
          <a:xfrm>
            <a:off x="9335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Image 215" descr=" "/>
          <p:cNvPicPr/>
          <p:nvPr/>
        </p:nvPicPr>
        <p:blipFill>
          <a:blip r:embed="rId4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1"/>
              </a:ext>
            </a:extLst>
          </a:blip>
          <a:stretch/>
        </p:blipFill>
        <p:spPr>
          <a:xfrm>
            <a:off x="97495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Image 216" descr=" "/>
          <p:cNvPicPr/>
          <p:nvPr/>
        </p:nvPicPr>
        <p:blipFill>
          <a:blip r:embed="rId4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3"/>
              </a:ext>
            </a:extLst>
          </a:blip>
          <a:stretch/>
        </p:blipFill>
        <p:spPr>
          <a:xfrm>
            <a:off x="101635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1" name="Image 217" descr=" "/>
          <p:cNvPicPr/>
          <p:nvPr/>
        </p:nvPicPr>
        <p:blipFill>
          <a:blip r:embed="rId4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5"/>
              </a:ext>
            </a:extLst>
          </a:blip>
          <a:stretch/>
        </p:blipFill>
        <p:spPr>
          <a:xfrm>
            <a:off x="105778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2" name="Image 218" descr=" "/>
          <p:cNvPicPr/>
          <p:nvPr/>
        </p:nvPicPr>
        <p:blipFill>
          <a:blip r:embed="rId4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7"/>
              </a:ext>
            </a:extLst>
          </a:blip>
          <a:stretch/>
        </p:blipFill>
        <p:spPr>
          <a:xfrm>
            <a:off x="107848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3" name="Image 219" descr=" "/>
          <p:cNvPicPr/>
          <p:nvPr/>
        </p:nvPicPr>
        <p:blipFill>
          <a:blip r:embed="rId4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9"/>
              </a:ext>
            </a:extLst>
          </a:blip>
          <a:stretch/>
        </p:blipFill>
        <p:spPr>
          <a:xfrm>
            <a:off x="49867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4" name="Image 220" descr=" "/>
          <p:cNvPicPr/>
          <p:nvPr/>
        </p:nvPicPr>
        <p:blipFill>
          <a:blip r:embed="rId4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1"/>
              </a:ext>
            </a:extLst>
          </a:blip>
          <a:stretch/>
        </p:blipFill>
        <p:spPr>
          <a:xfrm>
            <a:off x="54007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Image 221" descr=" "/>
          <p:cNvPicPr/>
          <p:nvPr/>
        </p:nvPicPr>
        <p:blipFill>
          <a:blip r:embed="rId4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3"/>
              </a:ext>
            </a:extLst>
          </a:blip>
          <a:stretch/>
        </p:blipFill>
        <p:spPr>
          <a:xfrm>
            <a:off x="622908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Image 222" descr=" "/>
          <p:cNvPicPr/>
          <p:nvPr/>
        </p:nvPicPr>
        <p:blipFill>
          <a:blip r:embed="rId4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5"/>
              </a:ext>
            </a:extLst>
          </a:blip>
          <a:stretch/>
        </p:blipFill>
        <p:spPr>
          <a:xfrm>
            <a:off x="6850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Image 223" descr=" "/>
          <p:cNvPicPr/>
          <p:nvPr/>
        </p:nvPicPr>
        <p:blipFill>
          <a:blip r:embed="rId4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7"/>
              </a:ext>
            </a:extLst>
          </a:blip>
          <a:stretch/>
        </p:blipFill>
        <p:spPr>
          <a:xfrm>
            <a:off x="7057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age 224" descr=" "/>
          <p:cNvPicPr/>
          <p:nvPr/>
        </p:nvPicPr>
        <p:blipFill>
          <a:blip r:embed="rId4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9"/>
              </a:ext>
            </a:extLst>
          </a:blip>
          <a:stretch/>
        </p:blipFill>
        <p:spPr>
          <a:xfrm>
            <a:off x="7264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Image 225" descr=" "/>
          <p:cNvPicPr/>
          <p:nvPr/>
        </p:nvPicPr>
        <p:blipFill>
          <a:blip r:embed="rId4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1"/>
              </a:ext>
            </a:extLst>
          </a:blip>
          <a:stretch/>
        </p:blipFill>
        <p:spPr>
          <a:xfrm>
            <a:off x="7471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Image 226" descr=" "/>
          <p:cNvPicPr/>
          <p:nvPr/>
        </p:nvPicPr>
        <p:blipFill>
          <a:blip r:embed="rId4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3"/>
              </a:ext>
            </a:extLst>
          </a:blip>
          <a:stretch/>
        </p:blipFill>
        <p:spPr>
          <a:xfrm>
            <a:off x="809280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Image 227" descr=" "/>
          <p:cNvPicPr/>
          <p:nvPr/>
        </p:nvPicPr>
        <p:blipFill>
          <a:blip r:embed="rId4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5"/>
              </a:ext>
            </a:extLst>
          </a:blip>
          <a:stretch/>
        </p:blipFill>
        <p:spPr>
          <a:xfrm>
            <a:off x="829980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Image 228" descr=" "/>
          <p:cNvPicPr/>
          <p:nvPr/>
        </p:nvPicPr>
        <p:blipFill>
          <a:blip r:embed="rId4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7"/>
              </a:ext>
            </a:extLst>
          </a:blip>
          <a:stretch/>
        </p:blipFill>
        <p:spPr>
          <a:xfrm>
            <a:off x="871416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Image 229" descr=" "/>
          <p:cNvPicPr/>
          <p:nvPr/>
        </p:nvPicPr>
        <p:blipFill>
          <a:blip r:embed="rId4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9"/>
              </a:ext>
            </a:extLst>
          </a:blip>
          <a:stretch/>
        </p:blipFill>
        <p:spPr>
          <a:xfrm>
            <a:off x="892116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Image 230" descr=" "/>
          <p:cNvPicPr/>
          <p:nvPr/>
        </p:nvPicPr>
        <p:blipFill>
          <a:blip r:embed="rId4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1"/>
              </a:ext>
            </a:extLst>
          </a:blip>
          <a:stretch/>
        </p:blipFill>
        <p:spPr>
          <a:xfrm>
            <a:off x="95425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Image 231" descr=" "/>
          <p:cNvPicPr/>
          <p:nvPr/>
        </p:nvPicPr>
        <p:blipFill>
          <a:blip r:embed="rId4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3"/>
              </a:ext>
            </a:extLst>
          </a:blip>
          <a:stretch/>
        </p:blipFill>
        <p:spPr>
          <a:xfrm>
            <a:off x="101635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age 232" descr=" "/>
          <p:cNvPicPr/>
          <p:nvPr/>
        </p:nvPicPr>
        <p:blipFill>
          <a:blip r:embed="rId4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5"/>
              </a:ext>
            </a:extLst>
          </a:blip>
          <a:stretch/>
        </p:blipFill>
        <p:spPr>
          <a:xfrm>
            <a:off x="49867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Image 233" descr=" "/>
          <p:cNvPicPr/>
          <p:nvPr/>
        </p:nvPicPr>
        <p:blipFill>
          <a:blip r:embed="rId4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7"/>
              </a:ext>
            </a:extLst>
          </a:blip>
          <a:stretch/>
        </p:blipFill>
        <p:spPr>
          <a:xfrm>
            <a:off x="54007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Image 234" descr=" "/>
          <p:cNvPicPr/>
          <p:nvPr/>
        </p:nvPicPr>
        <p:blipFill>
          <a:blip r:embed="rId4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9"/>
              </a:ext>
            </a:extLst>
          </a:blip>
          <a:stretch/>
        </p:blipFill>
        <p:spPr>
          <a:xfrm>
            <a:off x="560808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Image 235" descr=" "/>
          <p:cNvPicPr/>
          <p:nvPr/>
        </p:nvPicPr>
        <p:blipFill>
          <a:blip r:embed="rId4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1"/>
              </a:ext>
            </a:extLst>
          </a:blip>
          <a:stretch/>
        </p:blipFill>
        <p:spPr>
          <a:xfrm>
            <a:off x="705744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Image 236" descr=" "/>
          <p:cNvPicPr/>
          <p:nvPr/>
        </p:nvPicPr>
        <p:blipFill>
          <a:blip r:embed="rId4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3"/>
              </a:ext>
            </a:extLst>
          </a:blip>
          <a:stretch/>
        </p:blipFill>
        <p:spPr>
          <a:xfrm>
            <a:off x="726444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age 237" descr=" "/>
          <p:cNvPicPr/>
          <p:nvPr/>
        </p:nvPicPr>
        <p:blipFill>
          <a:blip r:embed="rId4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5"/>
              </a:ext>
            </a:extLst>
          </a:blip>
          <a:stretch/>
        </p:blipFill>
        <p:spPr>
          <a:xfrm>
            <a:off x="7678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Image 238" descr=" "/>
          <p:cNvPicPr/>
          <p:nvPr/>
        </p:nvPicPr>
        <p:blipFill>
          <a:blip r:embed="rId4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7"/>
              </a:ext>
            </a:extLst>
          </a:blip>
          <a:stretch/>
        </p:blipFill>
        <p:spPr>
          <a:xfrm>
            <a:off x="7885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Image 239" descr=" "/>
          <p:cNvPicPr/>
          <p:nvPr/>
        </p:nvPicPr>
        <p:blipFill>
          <a:blip r:embed="rId4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9"/>
              </a:ext>
            </a:extLst>
          </a:blip>
          <a:stretch/>
        </p:blipFill>
        <p:spPr>
          <a:xfrm>
            <a:off x="8092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Image 240" descr=" "/>
          <p:cNvPicPr/>
          <p:nvPr/>
        </p:nvPicPr>
        <p:blipFill>
          <a:blip r:embed="rId4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1"/>
              </a:ext>
            </a:extLst>
          </a:blip>
          <a:stretch/>
        </p:blipFill>
        <p:spPr>
          <a:xfrm>
            <a:off x="8507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Image 241" descr=" "/>
          <p:cNvPicPr/>
          <p:nvPr/>
        </p:nvPicPr>
        <p:blipFill>
          <a:blip r:embed="rId4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3"/>
              </a:ext>
            </a:extLst>
          </a:blip>
          <a:stretch/>
        </p:blipFill>
        <p:spPr>
          <a:xfrm>
            <a:off x="8714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Image 242" descr=" "/>
          <p:cNvPicPr/>
          <p:nvPr/>
        </p:nvPicPr>
        <p:blipFill>
          <a:blip r:embed="rId4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5"/>
              </a:ext>
            </a:extLst>
          </a:blip>
          <a:stretch/>
        </p:blipFill>
        <p:spPr>
          <a:xfrm>
            <a:off x="8921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7" name="Image 243" descr=" "/>
          <p:cNvPicPr/>
          <p:nvPr/>
        </p:nvPicPr>
        <p:blipFill>
          <a:blip r:embed="rId4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7"/>
              </a:ext>
            </a:extLst>
          </a:blip>
          <a:stretch/>
        </p:blipFill>
        <p:spPr>
          <a:xfrm>
            <a:off x="9128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8" name="Image 244" descr=" "/>
          <p:cNvPicPr/>
          <p:nvPr/>
        </p:nvPicPr>
        <p:blipFill>
          <a:blip r:embed="rId4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9"/>
              </a:ext>
            </a:extLst>
          </a:blip>
          <a:stretch/>
        </p:blipFill>
        <p:spPr>
          <a:xfrm>
            <a:off x="95425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Image 245" descr=" "/>
          <p:cNvPicPr/>
          <p:nvPr/>
        </p:nvPicPr>
        <p:blipFill>
          <a:blip r:embed="rId4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1"/>
              </a:ext>
            </a:extLst>
          </a:blip>
          <a:stretch/>
        </p:blipFill>
        <p:spPr>
          <a:xfrm>
            <a:off x="97495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Image 246" descr=" "/>
          <p:cNvPicPr/>
          <p:nvPr/>
        </p:nvPicPr>
        <p:blipFill>
          <a:blip r:embed="rId4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3"/>
              </a:ext>
            </a:extLst>
          </a:blip>
          <a:stretch/>
        </p:blipFill>
        <p:spPr>
          <a:xfrm>
            <a:off x="1057788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Image 247" descr=" "/>
          <p:cNvPicPr/>
          <p:nvPr/>
        </p:nvPicPr>
        <p:blipFill>
          <a:blip r:embed="rId4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5"/>
              </a:ext>
            </a:extLst>
          </a:blip>
          <a:stretch/>
        </p:blipFill>
        <p:spPr>
          <a:xfrm>
            <a:off x="49867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Image 248" descr=" "/>
          <p:cNvPicPr/>
          <p:nvPr/>
        </p:nvPicPr>
        <p:blipFill>
          <a:blip r:embed="rId4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7"/>
              </a:ext>
            </a:extLst>
          </a:blip>
          <a:stretch/>
        </p:blipFill>
        <p:spPr>
          <a:xfrm>
            <a:off x="54007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3" name="Image 249" descr=" "/>
          <p:cNvPicPr/>
          <p:nvPr/>
        </p:nvPicPr>
        <p:blipFill>
          <a:blip r:embed="rId4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9"/>
              </a:ext>
            </a:extLst>
          </a:blip>
          <a:stretch/>
        </p:blipFill>
        <p:spPr>
          <a:xfrm>
            <a:off x="5608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4" name="Image 250" descr=" "/>
          <p:cNvPicPr/>
          <p:nvPr/>
        </p:nvPicPr>
        <p:blipFill>
          <a:blip r:embed="rId5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1"/>
              </a:ext>
            </a:extLst>
          </a:blip>
          <a:stretch/>
        </p:blipFill>
        <p:spPr>
          <a:xfrm>
            <a:off x="6229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age 251" descr=" "/>
          <p:cNvPicPr/>
          <p:nvPr/>
        </p:nvPicPr>
        <p:blipFill>
          <a:blip r:embed="rId5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3"/>
              </a:ext>
            </a:extLst>
          </a:blip>
          <a:stretch/>
        </p:blipFill>
        <p:spPr>
          <a:xfrm>
            <a:off x="6436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6" name="Image 252" descr=" "/>
          <p:cNvPicPr/>
          <p:nvPr/>
        </p:nvPicPr>
        <p:blipFill>
          <a:blip r:embed="rId5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5"/>
              </a:ext>
            </a:extLst>
          </a:blip>
          <a:stretch/>
        </p:blipFill>
        <p:spPr>
          <a:xfrm>
            <a:off x="726444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7" name="Image 253" descr=" "/>
          <p:cNvPicPr/>
          <p:nvPr/>
        </p:nvPicPr>
        <p:blipFill>
          <a:blip r:embed="rId5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7"/>
              </a:ext>
            </a:extLst>
          </a:blip>
          <a:stretch/>
        </p:blipFill>
        <p:spPr>
          <a:xfrm>
            <a:off x="747144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8" name="Image 254" descr=" "/>
          <p:cNvPicPr/>
          <p:nvPr/>
        </p:nvPicPr>
        <p:blipFill>
          <a:blip r:embed="rId5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9"/>
              </a:ext>
            </a:extLst>
          </a:blip>
          <a:stretch/>
        </p:blipFill>
        <p:spPr>
          <a:xfrm>
            <a:off x="829980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9" name="Image 255" descr=" "/>
          <p:cNvPicPr/>
          <p:nvPr/>
        </p:nvPicPr>
        <p:blipFill>
          <a:blip r:embed="rId5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1"/>
              </a:ext>
            </a:extLst>
          </a:blip>
          <a:stretch/>
        </p:blipFill>
        <p:spPr>
          <a:xfrm>
            <a:off x="8714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Image 256" descr=" "/>
          <p:cNvPicPr/>
          <p:nvPr/>
        </p:nvPicPr>
        <p:blipFill>
          <a:blip r:embed="rId5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3"/>
              </a:ext>
            </a:extLst>
          </a:blip>
          <a:stretch/>
        </p:blipFill>
        <p:spPr>
          <a:xfrm>
            <a:off x="8921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Image 257" descr=" "/>
          <p:cNvPicPr/>
          <p:nvPr/>
        </p:nvPicPr>
        <p:blipFill>
          <a:blip r:embed="rId5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5"/>
              </a:ext>
            </a:extLst>
          </a:blip>
          <a:stretch/>
        </p:blipFill>
        <p:spPr>
          <a:xfrm>
            <a:off x="9128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age 258" descr=" "/>
          <p:cNvPicPr/>
          <p:nvPr/>
        </p:nvPicPr>
        <p:blipFill>
          <a:blip r:embed="rId5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7"/>
              </a:ext>
            </a:extLst>
          </a:blip>
          <a:stretch/>
        </p:blipFill>
        <p:spPr>
          <a:xfrm>
            <a:off x="9335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Image 259" descr=" "/>
          <p:cNvPicPr/>
          <p:nvPr/>
        </p:nvPicPr>
        <p:blipFill>
          <a:blip r:embed="rId5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9"/>
              </a:ext>
            </a:extLst>
          </a:blip>
          <a:stretch/>
        </p:blipFill>
        <p:spPr>
          <a:xfrm>
            <a:off x="9542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Image 260" descr=" "/>
          <p:cNvPicPr/>
          <p:nvPr/>
        </p:nvPicPr>
        <p:blipFill>
          <a:blip r:embed="rId5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1"/>
              </a:ext>
            </a:extLst>
          </a:blip>
          <a:stretch/>
        </p:blipFill>
        <p:spPr>
          <a:xfrm>
            <a:off x="9749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Image 261" descr=" "/>
          <p:cNvPicPr/>
          <p:nvPr/>
        </p:nvPicPr>
        <p:blipFill>
          <a:blip r:embed="rId5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3"/>
              </a:ext>
            </a:extLst>
          </a:blip>
          <a:stretch/>
        </p:blipFill>
        <p:spPr>
          <a:xfrm>
            <a:off x="9956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6" name="Image 262" descr=" "/>
          <p:cNvPicPr/>
          <p:nvPr/>
        </p:nvPicPr>
        <p:blipFill>
          <a:blip r:embed="rId5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5"/>
              </a:ext>
            </a:extLst>
          </a:blip>
          <a:stretch/>
        </p:blipFill>
        <p:spPr>
          <a:xfrm>
            <a:off x="10370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7" name="Image 263" descr=" "/>
          <p:cNvPicPr/>
          <p:nvPr/>
        </p:nvPicPr>
        <p:blipFill>
          <a:blip r:embed="rId5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7"/>
              </a:ext>
            </a:extLst>
          </a:blip>
          <a:stretch/>
        </p:blipFill>
        <p:spPr>
          <a:xfrm>
            <a:off x="105778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8" name="Image 264" descr=" "/>
          <p:cNvPicPr/>
          <p:nvPr/>
        </p:nvPicPr>
        <p:blipFill>
          <a:blip r:embed="rId5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9"/>
              </a:ext>
            </a:extLst>
          </a:blip>
          <a:stretch/>
        </p:blipFill>
        <p:spPr>
          <a:xfrm>
            <a:off x="6643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age 265" descr=" "/>
          <p:cNvPicPr/>
          <p:nvPr/>
        </p:nvPicPr>
        <p:blipFill>
          <a:blip r:embed="rId5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1"/>
              </a:ext>
            </a:extLst>
          </a:blip>
          <a:stretch/>
        </p:blipFill>
        <p:spPr>
          <a:xfrm>
            <a:off x="6850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0" name="Image 266" descr=" "/>
          <p:cNvPicPr/>
          <p:nvPr/>
        </p:nvPicPr>
        <p:blipFill>
          <a:blip r:embed="rId5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3"/>
              </a:ext>
            </a:extLst>
          </a:blip>
          <a:stretch/>
        </p:blipFill>
        <p:spPr>
          <a:xfrm>
            <a:off x="7471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Image 267" descr=" "/>
          <p:cNvPicPr/>
          <p:nvPr/>
        </p:nvPicPr>
        <p:blipFill>
          <a:blip r:embed="rId5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5"/>
              </a:ext>
            </a:extLst>
          </a:blip>
          <a:stretch/>
        </p:blipFill>
        <p:spPr>
          <a:xfrm>
            <a:off x="7678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Image 268" descr=" "/>
          <p:cNvPicPr/>
          <p:nvPr/>
        </p:nvPicPr>
        <p:blipFill>
          <a:blip r:embed="rId5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7"/>
              </a:ext>
            </a:extLst>
          </a:blip>
          <a:stretch/>
        </p:blipFill>
        <p:spPr>
          <a:xfrm>
            <a:off x="8092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mage 269" descr=" "/>
          <p:cNvPicPr/>
          <p:nvPr/>
        </p:nvPicPr>
        <p:blipFill>
          <a:blip r:embed="rId5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9"/>
              </a:ext>
            </a:extLst>
          </a:blip>
          <a:stretch/>
        </p:blipFill>
        <p:spPr>
          <a:xfrm>
            <a:off x="8299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Image 270" descr=" "/>
          <p:cNvPicPr/>
          <p:nvPr/>
        </p:nvPicPr>
        <p:blipFill>
          <a:blip r:embed="rId5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1"/>
              </a:ext>
            </a:extLst>
          </a:blip>
          <a:stretch/>
        </p:blipFill>
        <p:spPr>
          <a:xfrm>
            <a:off x="8507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Image 271" descr=" "/>
          <p:cNvPicPr/>
          <p:nvPr/>
        </p:nvPicPr>
        <p:blipFill>
          <a:blip r:embed="rId5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3"/>
              </a:ext>
            </a:extLst>
          </a:blip>
          <a:stretch/>
        </p:blipFill>
        <p:spPr>
          <a:xfrm>
            <a:off x="8714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age 272" descr=" "/>
          <p:cNvPicPr/>
          <p:nvPr/>
        </p:nvPicPr>
        <p:blipFill>
          <a:blip r:embed="rId5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5"/>
              </a:ext>
            </a:extLst>
          </a:blip>
          <a:stretch/>
        </p:blipFill>
        <p:spPr>
          <a:xfrm>
            <a:off x="9128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Image 273" descr=" "/>
          <p:cNvPicPr/>
          <p:nvPr/>
        </p:nvPicPr>
        <p:blipFill>
          <a:blip r:embed="rId5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7"/>
              </a:ext>
            </a:extLst>
          </a:blip>
          <a:stretch/>
        </p:blipFill>
        <p:spPr>
          <a:xfrm>
            <a:off x="995652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Image 274" descr=" "/>
          <p:cNvPicPr/>
          <p:nvPr/>
        </p:nvPicPr>
        <p:blipFill>
          <a:blip r:embed="rId5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9"/>
              </a:ext>
            </a:extLst>
          </a:blip>
          <a:stretch/>
        </p:blipFill>
        <p:spPr>
          <a:xfrm>
            <a:off x="1016352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Image 275" descr=" "/>
          <p:cNvPicPr/>
          <p:nvPr/>
        </p:nvPicPr>
        <p:blipFill>
          <a:blip r:embed="rId5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1"/>
              </a:ext>
            </a:extLst>
          </a:blip>
          <a:stretch/>
        </p:blipFill>
        <p:spPr>
          <a:xfrm>
            <a:off x="1057788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0" name="Image 276" descr=" "/>
          <p:cNvPicPr/>
          <p:nvPr/>
        </p:nvPicPr>
        <p:blipFill>
          <a:blip r:embed="rId5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3"/>
              </a:ext>
            </a:extLst>
          </a:blip>
          <a:stretch/>
        </p:blipFill>
        <p:spPr>
          <a:xfrm>
            <a:off x="1078488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Image 277" descr=" "/>
          <p:cNvPicPr/>
          <p:nvPr/>
        </p:nvPicPr>
        <p:blipFill>
          <a:blip r:embed="rId5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5"/>
              </a:ext>
            </a:extLst>
          </a:blip>
          <a:stretch/>
        </p:blipFill>
        <p:spPr>
          <a:xfrm>
            <a:off x="726444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age 278" descr=" "/>
          <p:cNvPicPr/>
          <p:nvPr/>
        </p:nvPicPr>
        <p:blipFill>
          <a:blip r:embed="rId5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7"/>
              </a:ext>
            </a:extLst>
          </a:blip>
          <a:stretch/>
        </p:blipFill>
        <p:spPr>
          <a:xfrm>
            <a:off x="747144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Image 279" descr=" "/>
          <p:cNvPicPr/>
          <p:nvPr/>
        </p:nvPicPr>
        <p:blipFill>
          <a:blip r:embed="rId5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9"/>
              </a:ext>
            </a:extLst>
          </a:blip>
          <a:stretch/>
        </p:blipFill>
        <p:spPr>
          <a:xfrm>
            <a:off x="7678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Image 280" descr=" "/>
          <p:cNvPicPr/>
          <p:nvPr/>
        </p:nvPicPr>
        <p:blipFill>
          <a:blip r:embed="rId5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1"/>
              </a:ext>
            </a:extLst>
          </a:blip>
          <a:stretch/>
        </p:blipFill>
        <p:spPr>
          <a:xfrm>
            <a:off x="7885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Image 281" descr=" "/>
          <p:cNvPicPr/>
          <p:nvPr/>
        </p:nvPicPr>
        <p:blipFill>
          <a:blip r:embed="rId5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3"/>
              </a:ext>
            </a:extLst>
          </a:blip>
          <a:stretch/>
        </p:blipFill>
        <p:spPr>
          <a:xfrm>
            <a:off x="8092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Image 282" descr=" "/>
          <p:cNvPicPr/>
          <p:nvPr/>
        </p:nvPicPr>
        <p:blipFill>
          <a:blip r:embed="rId5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5"/>
              </a:ext>
            </a:extLst>
          </a:blip>
          <a:stretch/>
        </p:blipFill>
        <p:spPr>
          <a:xfrm>
            <a:off x="8714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7" name="Image 283" descr=" "/>
          <p:cNvPicPr/>
          <p:nvPr/>
        </p:nvPicPr>
        <p:blipFill>
          <a:blip r:embed="rId5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7"/>
              </a:ext>
            </a:extLst>
          </a:blip>
          <a:stretch/>
        </p:blipFill>
        <p:spPr>
          <a:xfrm>
            <a:off x="8921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Image 284" descr=" "/>
          <p:cNvPicPr/>
          <p:nvPr/>
        </p:nvPicPr>
        <p:blipFill>
          <a:blip r:embed="rId5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9"/>
              </a:ext>
            </a:extLst>
          </a:blip>
          <a:stretch/>
        </p:blipFill>
        <p:spPr>
          <a:xfrm>
            <a:off x="9128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age 285" descr=" "/>
          <p:cNvPicPr/>
          <p:nvPr/>
        </p:nvPicPr>
        <p:blipFill>
          <a:blip r:embed="rId5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1"/>
              </a:ext>
            </a:extLst>
          </a:blip>
          <a:stretch/>
        </p:blipFill>
        <p:spPr>
          <a:xfrm>
            <a:off x="954252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Image 286" descr=" "/>
          <p:cNvPicPr/>
          <p:nvPr/>
        </p:nvPicPr>
        <p:blipFill>
          <a:blip r:embed="rId5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3"/>
              </a:ext>
            </a:extLst>
          </a:blip>
          <a:stretch/>
        </p:blipFill>
        <p:spPr>
          <a:xfrm>
            <a:off x="995652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1" name="Image 287" descr=" "/>
          <p:cNvPicPr/>
          <p:nvPr/>
        </p:nvPicPr>
        <p:blipFill>
          <a:blip r:embed="rId5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5"/>
              </a:ext>
            </a:extLst>
          </a:blip>
          <a:stretch/>
        </p:blipFill>
        <p:spPr>
          <a:xfrm>
            <a:off x="1057788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2" name="Image 288" descr=" "/>
          <p:cNvPicPr/>
          <p:nvPr/>
        </p:nvPicPr>
        <p:blipFill>
          <a:blip r:embed="rId5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7"/>
              </a:ext>
            </a:extLst>
          </a:blip>
          <a:stretch/>
        </p:blipFill>
        <p:spPr>
          <a:xfrm>
            <a:off x="685044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3" name="Image 289" descr=" "/>
          <p:cNvPicPr/>
          <p:nvPr/>
        </p:nvPicPr>
        <p:blipFill>
          <a:blip r:embed="rId5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9"/>
              </a:ext>
            </a:extLst>
          </a:blip>
          <a:stretch/>
        </p:blipFill>
        <p:spPr>
          <a:xfrm>
            <a:off x="726444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4" name="Image 290" descr=" "/>
          <p:cNvPicPr/>
          <p:nvPr/>
        </p:nvPicPr>
        <p:blipFill>
          <a:blip r:embed="rId5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1"/>
              </a:ext>
            </a:extLst>
          </a:blip>
          <a:stretch/>
        </p:blipFill>
        <p:spPr>
          <a:xfrm>
            <a:off x="767880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5" name="Image 291" descr=" "/>
          <p:cNvPicPr/>
          <p:nvPr/>
        </p:nvPicPr>
        <p:blipFill>
          <a:blip r:embed="rId5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3"/>
              </a:ext>
            </a:extLst>
          </a:blip>
          <a:stretch/>
        </p:blipFill>
        <p:spPr>
          <a:xfrm>
            <a:off x="8714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6" name="Image 292" descr=" "/>
          <p:cNvPicPr/>
          <p:nvPr/>
        </p:nvPicPr>
        <p:blipFill>
          <a:blip r:embed="rId5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5"/>
              </a:ext>
            </a:extLst>
          </a:blip>
          <a:stretch/>
        </p:blipFill>
        <p:spPr>
          <a:xfrm>
            <a:off x="8921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7" name="Image 293" descr=" "/>
          <p:cNvPicPr/>
          <p:nvPr/>
        </p:nvPicPr>
        <p:blipFill>
          <a:blip r:embed="rId5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7"/>
              </a:ext>
            </a:extLst>
          </a:blip>
          <a:stretch/>
        </p:blipFill>
        <p:spPr>
          <a:xfrm>
            <a:off x="9128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Image 294" descr=" "/>
          <p:cNvPicPr/>
          <p:nvPr/>
        </p:nvPicPr>
        <p:blipFill>
          <a:blip r:embed="rId5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9"/>
              </a:ext>
            </a:extLst>
          </a:blip>
          <a:stretch/>
        </p:blipFill>
        <p:spPr>
          <a:xfrm>
            <a:off x="995652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9" name="Image 295" descr=" "/>
          <p:cNvPicPr/>
          <p:nvPr/>
        </p:nvPicPr>
        <p:blipFill>
          <a:blip r:embed="rId5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1"/>
              </a:ext>
            </a:extLst>
          </a:blip>
          <a:stretch/>
        </p:blipFill>
        <p:spPr>
          <a:xfrm>
            <a:off x="1016352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0" name="Image 296" descr=" "/>
          <p:cNvPicPr/>
          <p:nvPr/>
        </p:nvPicPr>
        <p:blipFill>
          <a:blip r:embed="rId5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3"/>
              </a:ext>
            </a:extLst>
          </a:blip>
          <a:stretch/>
        </p:blipFill>
        <p:spPr>
          <a:xfrm>
            <a:off x="1078488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1" name="Image 297" descr=" "/>
          <p:cNvPicPr/>
          <p:nvPr/>
        </p:nvPicPr>
        <p:blipFill>
          <a:blip r:embed="rId5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5"/>
              </a:ext>
            </a:extLst>
          </a:blip>
          <a:stretch/>
        </p:blipFill>
        <p:spPr>
          <a:xfrm>
            <a:off x="6643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2" name="Image 298" descr=" "/>
          <p:cNvPicPr/>
          <p:nvPr/>
        </p:nvPicPr>
        <p:blipFill>
          <a:blip r:embed="rId5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7"/>
              </a:ext>
            </a:extLst>
          </a:blip>
          <a:stretch/>
        </p:blipFill>
        <p:spPr>
          <a:xfrm>
            <a:off x="7057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3" name="Image 299" descr=" "/>
          <p:cNvPicPr/>
          <p:nvPr/>
        </p:nvPicPr>
        <p:blipFill>
          <a:blip r:embed="rId5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9"/>
              </a:ext>
            </a:extLst>
          </a:blip>
          <a:stretch/>
        </p:blipFill>
        <p:spPr>
          <a:xfrm>
            <a:off x="7471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4" name="Image 300" descr=" "/>
          <p:cNvPicPr/>
          <p:nvPr/>
        </p:nvPicPr>
        <p:blipFill>
          <a:blip r:embed="rId6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1"/>
              </a:ext>
            </a:extLst>
          </a:blip>
          <a:stretch/>
        </p:blipFill>
        <p:spPr>
          <a:xfrm>
            <a:off x="788580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5" name="Image 301" descr=" "/>
          <p:cNvPicPr/>
          <p:nvPr/>
        </p:nvPicPr>
        <p:blipFill>
          <a:blip r:embed="rId6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3"/>
              </a:ext>
            </a:extLst>
          </a:blip>
          <a:stretch/>
        </p:blipFill>
        <p:spPr>
          <a:xfrm>
            <a:off x="829980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Image 302" descr=" "/>
          <p:cNvPicPr/>
          <p:nvPr/>
        </p:nvPicPr>
        <p:blipFill>
          <a:blip r:embed="rId6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5"/>
              </a:ext>
            </a:extLst>
          </a:blip>
          <a:stretch/>
        </p:blipFill>
        <p:spPr>
          <a:xfrm>
            <a:off x="8714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Image 303" descr=" "/>
          <p:cNvPicPr/>
          <p:nvPr/>
        </p:nvPicPr>
        <p:blipFill>
          <a:blip r:embed="rId6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7"/>
              </a:ext>
            </a:extLst>
          </a:blip>
          <a:stretch/>
        </p:blipFill>
        <p:spPr>
          <a:xfrm>
            <a:off x="9128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8" name="Image 304" descr=" "/>
          <p:cNvPicPr/>
          <p:nvPr/>
        </p:nvPicPr>
        <p:blipFill>
          <a:blip r:embed="rId6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9"/>
              </a:ext>
            </a:extLst>
          </a:blip>
          <a:stretch/>
        </p:blipFill>
        <p:spPr>
          <a:xfrm>
            <a:off x="9335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9" name="Image 305" descr=" "/>
          <p:cNvPicPr/>
          <p:nvPr/>
        </p:nvPicPr>
        <p:blipFill>
          <a:blip r:embed="rId6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1"/>
              </a:ext>
            </a:extLst>
          </a:blip>
          <a:stretch/>
        </p:blipFill>
        <p:spPr>
          <a:xfrm>
            <a:off x="9542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0" name="Image 306" descr=" "/>
          <p:cNvPicPr/>
          <p:nvPr/>
        </p:nvPicPr>
        <p:blipFill>
          <a:blip r:embed="rId6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3"/>
              </a:ext>
            </a:extLst>
          </a:blip>
          <a:stretch/>
        </p:blipFill>
        <p:spPr>
          <a:xfrm>
            <a:off x="9749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1" name="Image 307" descr=" "/>
          <p:cNvPicPr/>
          <p:nvPr/>
        </p:nvPicPr>
        <p:blipFill>
          <a:blip r:embed="rId6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5"/>
              </a:ext>
            </a:extLst>
          </a:blip>
          <a:stretch/>
        </p:blipFill>
        <p:spPr>
          <a:xfrm>
            <a:off x="9956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2" name="Image 308" descr=" "/>
          <p:cNvPicPr/>
          <p:nvPr/>
        </p:nvPicPr>
        <p:blipFill>
          <a:blip r:embed="rId6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7"/>
              </a:ext>
            </a:extLst>
          </a:blip>
          <a:stretch/>
        </p:blipFill>
        <p:spPr>
          <a:xfrm>
            <a:off x="10163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3" name="Image 309" descr=" "/>
          <p:cNvPicPr/>
          <p:nvPr/>
        </p:nvPicPr>
        <p:blipFill>
          <a:blip r:embed="rId6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9"/>
              </a:ext>
            </a:extLst>
          </a:blip>
          <a:stretch/>
        </p:blipFill>
        <p:spPr>
          <a:xfrm>
            <a:off x="10370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4" name="Image 310" descr=" "/>
          <p:cNvPicPr/>
          <p:nvPr/>
        </p:nvPicPr>
        <p:blipFill>
          <a:blip r:embed="rId6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1"/>
              </a:ext>
            </a:extLst>
          </a:blip>
          <a:stretch/>
        </p:blipFill>
        <p:spPr>
          <a:xfrm>
            <a:off x="1057788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5" name="Image 311" descr=" "/>
          <p:cNvPicPr/>
          <p:nvPr/>
        </p:nvPicPr>
        <p:blipFill>
          <a:blip r:embed="rId6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3"/>
              </a:ext>
            </a:extLst>
          </a:blip>
          <a:stretch/>
        </p:blipFill>
        <p:spPr>
          <a:xfrm>
            <a:off x="1078488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6" name="Image 312" descr=" "/>
          <p:cNvPicPr/>
          <p:nvPr/>
        </p:nvPicPr>
        <p:blipFill>
          <a:blip r:embed="rId6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5"/>
              </a:ext>
            </a:extLst>
          </a:blip>
          <a:stretch/>
        </p:blipFill>
        <p:spPr>
          <a:xfrm>
            <a:off x="664344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7" name="Image 313" descr=" "/>
          <p:cNvPicPr/>
          <p:nvPr/>
        </p:nvPicPr>
        <p:blipFill>
          <a:blip r:embed="rId6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7"/>
              </a:ext>
            </a:extLst>
          </a:blip>
          <a:stretch/>
        </p:blipFill>
        <p:spPr>
          <a:xfrm>
            <a:off x="767880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8" name="Image 314" descr=" "/>
          <p:cNvPicPr/>
          <p:nvPr/>
        </p:nvPicPr>
        <p:blipFill>
          <a:blip r:embed="rId6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9"/>
              </a:ext>
            </a:extLst>
          </a:blip>
          <a:stretch/>
        </p:blipFill>
        <p:spPr>
          <a:xfrm>
            <a:off x="788580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9" name="Image 315" descr=" "/>
          <p:cNvPicPr/>
          <p:nvPr/>
        </p:nvPicPr>
        <p:blipFill>
          <a:blip r:embed="rId6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1"/>
              </a:ext>
            </a:extLst>
          </a:blip>
          <a:stretch/>
        </p:blipFill>
        <p:spPr>
          <a:xfrm>
            <a:off x="8714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0" name="Image 316" descr=" "/>
          <p:cNvPicPr/>
          <p:nvPr/>
        </p:nvPicPr>
        <p:blipFill>
          <a:blip r:embed="rId6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3"/>
              </a:ext>
            </a:extLst>
          </a:blip>
          <a:stretch/>
        </p:blipFill>
        <p:spPr>
          <a:xfrm>
            <a:off x="8921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1" name="Image 317" descr=" "/>
          <p:cNvPicPr/>
          <p:nvPr/>
        </p:nvPicPr>
        <p:blipFill>
          <a:blip r:embed="rId6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5"/>
              </a:ext>
            </a:extLst>
          </a:blip>
          <a:stretch/>
        </p:blipFill>
        <p:spPr>
          <a:xfrm>
            <a:off x="9128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2" name="Image 318" descr=" "/>
          <p:cNvPicPr/>
          <p:nvPr/>
        </p:nvPicPr>
        <p:blipFill>
          <a:blip r:embed="rId6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7"/>
              </a:ext>
            </a:extLst>
          </a:blip>
          <a:stretch/>
        </p:blipFill>
        <p:spPr>
          <a:xfrm>
            <a:off x="9335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3" name="Image 319" descr=" "/>
          <p:cNvPicPr/>
          <p:nvPr/>
        </p:nvPicPr>
        <p:blipFill>
          <a:blip r:embed="rId6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9"/>
              </a:ext>
            </a:extLst>
          </a:blip>
          <a:stretch/>
        </p:blipFill>
        <p:spPr>
          <a:xfrm>
            <a:off x="9749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4" name="Image 320" descr=" "/>
          <p:cNvPicPr/>
          <p:nvPr/>
        </p:nvPicPr>
        <p:blipFill>
          <a:blip r:embed="rId6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1"/>
              </a:ext>
            </a:extLst>
          </a:blip>
          <a:stretch/>
        </p:blipFill>
        <p:spPr>
          <a:xfrm>
            <a:off x="10163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5" name="Image 321" descr=" "/>
          <p:cNvPicPr/>
          <p:nvPr/>
        </p:nvPicPr>
        <p:blipFill>
          <a:blip r:embed="rId6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3"/>
              </a:ext>
            </a:extLst>
          </a:blip>
          <a:stretch/>
        </p:blipFill>
        <p:spPr>
          <a:xfrm>
            <a:off x="10370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6" name="Image 322" descr=" "/>
          <p:cNvPicPr/>
          <p:nvPr/>
        </p:nvPicPr>
        <p:blipFill>
          <a:blip r:embed="rId6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5"/>
              </a:ext>
            </a:extLst>
          </a:blip>
          <a:stretch/>
        </p:blipFill>
        <p:spPr>
          <a:xfrm>
            <a:off x="6643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7" name="Image 323" descr=" "/>
          <p:cNvPicPr/>
          <p:nvPr/>
        </p:nvPicPr>
        <p:blipFill>
          <a:blip r:embed="rId6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7"/>
              </a:ext>
            </a:extLst>
          </a:blip>
          <a:stretch/>
        </p:blipFill>
        <p:spPr>
          <a:xfrm>
            <a:off x="7057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8" name="Image 324" descr=" "/>
          <p:cNvPicPr/>
          <p:nvPr/>
        </p:nvPicPr>
        <p:blipFill>
          <a:blip r:embed="rId6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9"/>
              </a:ext>
            </a:extLst>
          </a:blip>
          <a:stretch/>
        </p:blipFill>
        <p:spPr>
          <a:xfrm>
            <a:off x="7264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9" name="Image 325" descr=" "/>
          <p:cNvPicPr/>
          <p:nvPr/>
        </p:nvPicPr>
        <p:blipFill>
          <a:blip r:embed="rId6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1"/>
              </a:ext>
            </a:extLst>
          </a:blip>
          <a:stretch/>
        </p:blipFill>
        <p:spPr>
          <a:xfrm>
            <a:off x="767880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0" name="Image 326" descr=" "/>
          <p:cNvPicPr/>
          <p:nvPr/>
        </p:nvPicPr>
        <p:blipFill>
          <a:blip r:embed="rId6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3"/>
              </a:ext>
            </a:extLst>
          </a:blip>
          <a:stretch/>
        </p:blipFill>
        <p:spPr>
          <a:xfrm>
            <a:off x="788580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1" name="Image 327" descr=" "/>
          <p:cNvPicPr/>
          <p:nvPr/>
        </p:nvPicPr>
        <p:blipFill>
          <a:blip r:embed="rId6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5"/>
              </a:ext>
            </a:extLst>
          </a:blip>
          <a:stretch/>
        </p:blipFill>
        <p:spPr>
          <a:xfrm>
            <a:off x="8507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2" name="Image 328" descr=" "/>
          <p:cNvPicPr/>
          <p:nvPr/>
        </p:nvPicPr>
        <p:blipFill>
          <a:blip r:embed="rId6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7"/>
              </a:ext>
            </a:extLst>
          </a:blip>
          <a:stretch/>
        </p:blipFill>
        <p:spPr>
          <a:xfrm>
            <a:off x="8921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3" name="Image 329" descr=" "/>
          <p:cNvPicPr/>
          <p:nvPr/>
        </p:nvPicPr>
        <p:blipFill>
          <a:blip r:embed="rId6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9"/>
              </a:ext>
            </a:extLst>
          </a:blip>
          <a:stretch/>
        </p:blipFill>
        <p:spPr>
          <a:xfrm>
            <a:off x="9128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4" name="Image 330" descr=" "/>
          <p:cNvPicPr/>
          <p:nvPr/>
        </p:nvPicPr>
        <p:blipFill>
          <a:blip r:embed="rId6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1"/>
              </a:ext>
            </a:extLst>
          </a:blip>
          <a:stretch/>
        </p:blipFill>
        <p:spPr>
          <a:xfrm>
            <a:off x="9335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5" name="Image 331" descr=" "/>
          <p:cNvPicPr/>
          <p:nvPr/>
        </p:nvPicPr>
        <p:blipFill>
          <a:blip r:embed="rId6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3"/>
              </a:ext>
            </a:extLst>
          </a:blip>
          <a:stretch/>
        </p:blipFill>
        <p:spPr>
          <a:xfrm>
            <a:off x="9542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6" name="Image 332" descr=" "/>
          <p:cNvPicPr/>
          <p:nvPr/>
        </p:nvPicPr>
        <p:blipFill>
          <a:blip r:embed="rId6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5"/>
              </a:ext>
            </a:extLst>
          </a:blip>
          <a:stretch/>
        </p:blipFill>
        <p:spPr>
          <a:xfrm>
            <a:off x="9749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7" name="Image 333" descr=" "/>
          <p:cNvPicPr/>
          <p:nvPr/>
        </p:nvPicPr>
        <p:blipFill>
          <a:blip r:embed="rId6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7"/>
              </a:ext>
            </a:extLst>
          </a:blip>
          <a:stretch/>
        </p:blipFill>
        <p:spPr>
          <a:xfrm>
            <a:off x="9956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8" name="Image 334" descr=" "/>
          <p:cNvPicPr/>
          <p:nvPr/>
        </p:nvPicPr>
        <p:blipFill>
          <a:blip r:embed="rId6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9"/>
              </a:ext>
            </a:extLst>
          </a:blip>
          <a:stretch/>
        </p:blipFill>
        <p:spPr>
          <a:xfrm>
            <a:off x="10163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9" name="Image 335" descr=" "/>
          <p:cNvPicPr/>
          <p:nvPr/>
        </p:nvPicPr>
        <p:blipFill>
          <a:blip r:embed="rId6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1"/>
              </a:ext>
            </a:extLst>
          </a:blip>
          <a:stretch/>
        </p:blipFill>
        <p:spPr>
          <a:xfrm>
            <a:off x="10370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0" name="Image 336" descr=" "/>
          <p:cNvPicPr/>
          <p:nvPr/>
        </p:nvPicPr>
        <p:blipFill>
          <a:blip r:embed="rId6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3"/>
              </a:ext>
            </a:extLst>
          </a:blip>
          <a:stretch/>
        </p:blipFill>
        <p:spPr>
          <a:xfrm>
            <a:off x="1057788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1" name="Image 337" descr=" "/>
          <p:cNvPicPr/>
          <p:nvPr/>
        </p:nvPicPr>
        <p:blipFill>
          <a:blip r:embed="rId6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5"/>
              </a:ext>
            </a:extLst>
          </a:blip>
          <a:stretch/>
        </p:blipFill>
        <p:spPr>
          <a:xfrm>
            <a:off x="6850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2" name="Image 338" descr=" "/>
          <p:cNvPicPr/>
          <p:nvPr/>
        </p:nvPicPr>
        <p:blipFill>
          <a:blip r:embed="rId6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7"/>
              </a:ext>
            </a:extLst>
          </a:blip>
          <a:stretch/>
        </p:blipFill>
        <p:spPr>
          <a:xfrm>
            <a:off x="7057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3" name="Image 339" descr=" "/>
          <p:cNvPicPr/>
          <p:nvPr/>
        </p:nvPicPr>
        <p:blipFill>
          <a:blip r:embed="rId6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9"/>
              </a:ext>
            </a:extLst>
          </a:blip>
          <a:stretch/>
        </p:blipFill>
        <p:spPr>
          <a:xfrm>
            <a:off x="7264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4" name="Image 340" descr=" "/>
          <p:cNvPicPr/>
          <p:nvPr/>
        </p:nvPicPr>
        <p:blipFill>
          <a:blip r:embed="rId6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1"/>
              </a:ext>
            </a:extLst>
          </a:blip>
          <a:stretch/>
        </p:blipFill>
        <p:spPr>
          <a:xfrm>
            <a:off x="7471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5" name="Image 341" descr=" "/>
          <p:cNvPicPr/>
          <p:nvPr/>
        </p:nvPicPr>
        <p:blipFill>
          <a:blip r:embed="rId6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3"/>
              </a:ext>
            </a:extLst>
          </a:blip>
          <a:stretch/>
        </p:blipFill>
        <p:spPr>
          <a:xfrm>
            <a:off x="767880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6" name="Image 342" descr=" "/>
          <p:cNvPicPr/>
          <p:nvPr/>
        </p:nvPicPr>
        <p:blipFill>
          <a:blip r:embed="rId6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5"/>
              </a:ext>
            </a:extLst>
          </a:blip>
          <a:stretch/>
        </p:blipFill>
        <p:spPr>
          <a:xfrm>
            <a:off x="892116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7" name="Image 343" descr=" "/>
          <p:cNvPicPr/>
          <p:nvPr/>
        </p:nvPicPr>
        <p:blipFill>
          <a:blip r:embed="rId6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7"/>
              </a:ext>
            </a:extLst>
          </a:blip>
          <a:stretch/>
        </p:blipFill>
        <p:spPr>
          <a:xfrm>
            <a:off x="933516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8" name="Image 344" descr=" "/>
          <p:cNvPicPr/>
          <p:nvPr/>
        </p:nvPicPr>
        <p:blipFill>
          <a:blip r:embed="rId6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9"/>
              </a:ext>
            </a:extLst>
          </a:blip>
          <a:stretch/>
        </p:blipFill>
        <p:spPr>
          <a:xfrm>
            <a:off x="995652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9" name="Image 345" descr=" "/>
          <p:cNvPicPr/>
          <p:nvPr/>
        </p:nvPicPr>
        <p:blipFill>
          <a:blip r:embed="rId6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1"/>
              </a:ext>
            </a:extLst>
          </a:blip>
          <a:stretch/>
        </p:blipFill>
        <p:spPr>
          <a:xfrm>
            <a:off x="1057788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0" name="Image 346" descr=" "/>
          <p:cNvPicPr/>
          <p:nvPr/>
        </p:nvPicPr>
        <p:blipFill>
          <a:blip r:embed="rId6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3"/>
              </a:ext>
            </a:extLst>
          </a:blip>
          <a:stretch/>
        </p:blipFill>
        <p:spPr>
          <a:xfrm>
            <a:off x="7057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1" name="Image 347" descr=" "/>
          <p:cNvPicPr/>
          <p:nvPr/>
        </p:nvPicPr>
        <p:blipFill>
          <a:blip r:embed="rId6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5"/>
              </a:ext>
            </a:extLst>
          </a:blip>
          <a:stretch/>
        </p:blipFill>
        <p:spPr>
          <a:xfrm>
            <a:off x="7264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2" name="Image 348" descr=" "/>
          <p:cNvPicPr/>
          <p:nvPr/>
        </p:nvPicPr>
        <p:blipFill>
          <a:blip r:embed="rId6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7"/>
              </a:ext>
            </a:extLst>
          </a:blip>
          <a:stretch/>
        </p:blipFill>
        <p:spPr>
          <a:xfrm>
            <a:off x="7471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3" name="Image 349" descr=" "/>
          <p:cNvPicPr/>
          <p:nvPr/>
        </p:nvPicPr>
        <p:blipFill>
          <a:blip r:embed="rId6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9"/>
              </a:ext>
            </a:extLst>
          </a:blip>
          <a:stretch/>
        </p:blipFill>
        <p:spPr>
          <a:xfrm>
            <a:off x="809280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4" name="Image 350" descr=" "/>
          <p:cNvPicPr/>
          <p:nvPr/>
        </p:nvPicPr>
        <p:blipFill>
          <a:blip r:embed="rId7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1"/>
              </a:ext>
            </a:extLst>
          </a:blip>
          <a:stretch/>
        </p:blipFill>
        <p:spPr>
          <a:xfrm>
            <a:off x="995652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5" name="Image 351" descr=" "/>
          <p:cNvPicPr/>
          <p:nvPr/>
        </p:nvPicPr>
        <p:blipFill>
          <a:blip r:embed="rId7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3"/>
              </a:ext>
            </a:extLst>
          </a:blip>
          <a:stretch/>
        </p:blipFill>
        <p:spPr>
          <a:xfrm>
            <a:off x="4986720" y="451620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6" name="Image 352" descr=" "/>
          <p:cNvPicPr/>
          <p:nvPr/>
        </p:nvPicPr>
        <p:blipFill>
          <a:blip r:embed="rId7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5"/>
              </a:ext>
            </a:extLst>
          </a:blip>
          <a:stretch/>
        </p:blipFill>
        <p:spPr>
          <a:xfrm>
            <a:off x="9542520" y="451620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7" name="Image 353" descr=" "/>
          <p:cNvPicPr/>
          <p:nvPr/>
        </p:nvPicPr>
        <p:blipFill>
          <a:blip r:embed="rId7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7"/>
              </a:ext>
            </a:extLst>
          </a:blip>
          <a:stretch/>
        </p:blipFill>
        <p:spPr>
          <a:xfrm>
            <a:off x="4986720" y="907128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8" name="Image 354" descr=" "/>
          <p:cNvPicPr/>
          <p:nvPr/>
        </p:nvPicPr>
        <p:blipFill>
          <a:blip r:embed="rId7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9"/>
              </a:ext>
            </a:extLst>
          </a:blip>
          <a:stretch/>
        </p:blipFill>
        <p:spPr>
          <a:xfrm>
            <a:off x="5400720" y="493020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9" name="Image 355" descr=" "/>
          <p:cNvPicPr/>
          <p:nvPr/>
        </p:nvPicPr>
        <p:blipFill>
          <a:blip r:embed="rId7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1"/>
              </a:ext>
            </a:extLst>
          </a:blip>
          <a:stretch/>
        </p:blipFill>
        <p:spPr>
          <a:xfrm>
            <a:off x="9956520" y="493020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0" name="Image 356" descr=" "/>
          <p:cNvPicPr/>
          <p:nvPr/>
        </p:nvPicPr>
        <p:blipFill>
          <a:blip r:embed="rId7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3"/>
              </a:ext>
            </a:extLst>
          </a:blip>
          <a:stretch/>
        </p:blipFill>
        <p:spPr>
          <a:xfrm>
            <a:off x="5400720" y="948528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1" name="Image 357" descr=" "/>
          <p:cNvPicPr/>
          <p:nvPr/>
        </p:nvPicPr>
        <p:blipFill>
          <a:blip r:embed="rId714" cstate="print"/>
          <a:stretch/>
        </p:blipFill>
        <p:spPr>
          <a:xfrm>
            <a:off x="22025160" y="6172200"/>
            <a:ext cx="2354400" cy="235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2" name="Image 358" descr=" "/>
          <p:cNvPicPr/>
          <p:nvPr/>
        </p:nvPicPr>
        <p:blipFill>
          <a:blip r:embed="rId715" cstate="print"/>
          <a:stretch/>
        </p:blipFill>
        <p:spPr>
          <a:xfrm>
            <a:off x="16486560" y="11569680"/>
            <a:ext cx="2413440" cy="21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3" name="Рисунок 363"/>
          <p:cNvPicPr/>
          <p:nvPr/>
        </p:nvPicPr>
        <p:blipFill>
          <a:blip r:embed="rId716" cstate="print"/>
          <a:stretch/>
        </p:blipFill>
        <p:spPr>
          <a:xfrm>
            <a:off x="4555800" y="4105800"/>
            <a:ext cx="6963120" cy="696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4" name="Рисунок 4"/>
          <p:cNvPicPr/>
          <p:nvPr/>
        </p:nvPicPr>
        <p:blipFill>
          <a:blip r:embed="rId717" cstate="print"/>
          <a:stretch/>
        </p:blipFill>
        <p:spPr>
          <a:xfrm>
            <a:off x="12088080" y="10718640"/>
            <a:ext cx="53604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5" name="Рисунок 2"/>
          <p:cNvPicPr/>
          <p:nvPr/>
        </p:nvPicPr>
        <p:blipFill>
          <a:blip r:embed="rId718" cstate="print"/>
          <a:stretch/>
        </p:blipFill>
        <p:spPr>
          <a:xfrm>
            <a:off x="12855960" y="10727280"/>
            <a:ext cx="1746000" cy="561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0" descr=" "/>
          <p:cNvPicPr/>
          <p:nvPr/>
        </p:nvPicPr>
        <p:blipFill>
          <a:blip r:embed="rId3" cstate="print"/>
          <a:stretch/>
        </p:blipFill>
        <p:spPr>
          <a:xfrm>
            <a:off x="18760320" y="0"/>
            <a:ext cx="5623200" cy="51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Shape 0"/>
          <p:cNvSpPr/>
          <p:nvPr/>
        </p:nvSpPr>
        <p:spPr>
          <a:xfrm>
            <a:off x="709200" y="3908160"/>
            <a:ext cx="695664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1"/>
          <p:cNvSpPr/>
          <p:nvPr/>
        </p:nvSpPr>
        <p:spPr>
          <a:xfrm>
            <a:off x="8279280" y="3889080"/>
            <a:ext cx="524052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hape 2"/>
          <p:cNvSpPr/>
          <p:nvPr/>
        </p:nvSpPr>
        <p:spPr>
          <a:xfrm>
            <a:off x="13902480" y="3908160"/>
            <a:ext cx="1035288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3"/>
          <p:cNvSpPr/>
          <p:nvPr/>
        </p:nvSpPr>
        <p:spPr>
          <a:xfrm>
            <a:off x="1761120" y="8658000"/>
            <a:ext cx="2316600" cy="145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Text 4"/>
          <p:cNvSpPr/>
          <p:nvPr/>
        </p:nvSpPr>
        <p:spPr>
          <a:xfrm>
            <a:off x="317160" y="4575960"/>
            <a:ext cx="7871760" cy="124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7200"/>
              </a:lnSpc>
              <a:tabLst>
                <a:tab pos="0" algn="l"/>
              </a:tabLst>
            </a:pP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052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руб.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5"/>
          <p:cNvSpPr/>
          <p:nvPr/>
        </p:nvSpPr>
        <p:spPr>
          <a:xfrm>
            <a:off x="8543880" y="4575960"/>
            <a:ext cx="4832640" cy="124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7200"/>
              </a:lnSpc>
              <a:tabLst>
                <a:tab pos="0" algn="l"/>
              </a:tabLst>
            </a:pP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821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6"/>
          <p:cNvSpPr/>
          <p:nvPr/>
        </p:nvSpPr>
        <p:spPr>
          <a:xfrm>
            <a:off x="15087600" y="4575960"/>
            <a:ext cx="9295560" cy="124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18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млрд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.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382 млн.руб.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7"/>
          <p:cNvSpPr/>
          <p:nvPr/>
        </p:nvSpPr>
        <p:spPr>
          <a:xfrm>
            <a:off x="6194160" y="8658000"/>
            <a:ext cx="3929760" cy="145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8"/>
          <p:cNvSpPr/>
          <p:nvPr/>
        </p:nvSpPr>
        <p:spPr>
          <a:xfrm>
            <a:off x="11909880" y="8658000"/>
            <a:ext cx="3929760" cy="145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9"/>
          <p:cNvSpPr/>
          <p:nvPr/>
        </p:nvSpPr>
        <p:spPr>
          <a:xfrm>
            <a:off x="17282520" y="8658000"/>
            <a:ext cx="5606280" cy="145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0,1 - 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0"/>
          <p:cNvSpPr/>
          <p:nvPr/>
        </p:nvSpPr>
        <p:spPr>
          <a:xfrm>
            <a:off x="1587600" y="9891720"/>
            <a:ext cx="266364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Text 11"/>
          <p:cNvSpPr/>
          <p:nvPr/>
        </p:nvSpPr>
        <p:spPr>
          <a:xfrm>
            <a:off x="1191960" y="5795640"/>
            <a:ext cx="577548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Капитализация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за весь период деятельности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2"/>
          <p:cNvSpPr/>
          <p:nvPr/>
        </p:nvSpPr>
        <p:spPr>
          <a:xfrm>
            <a:off x="8596800" y="5641560"/>
            <a:ext cx="4779720" cy="138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3"/>
          <p:cNvSpPr/>
          <p:nvPr/>
        </p:nvSpPr>
        <p:spPr>
          <a:xfrm>
            <a:off x="16778880" y="5641560"/>
            <a:ext cx="4670640" cy="138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4"/>
          <p:cNvSpPr/>
          <p:nvPr/>
        </p:nvSpPr>
        <p:spPr>
          <a:xfrm>
            <a:off x="6122160" y="9891720"/>
            <a:ext cx="40737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5"/>
          <p:cNvSpPr/>
          <p:nvPr/>
        </p:nvSpPr>
        <p:spPr>
          <a:xfrm>
            <a:off x="11977560" y="9891720"/>
            <a:ext cx="390852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6"/>
          <p:cNvSpPr/>
          <p:nvPr/>
        </p:nvSpPr>
        <p:spPr>
          <a:xfrm>
            <a:off x="16778880" y="9891720"/>
            <a:ext cx="660024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Ставки по займам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(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по приоритетным направлениям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9" name="Image 1" descr=" "/>
          <p:cNvPicPr/>
          <p:nvPr/>
        </p:nvPicPr>
        <p:blipFill>
          <a:blip r:embed="rId4" cstate="print"/>
          <a:stretch/>
        </p:blipFill>
        <p:spPr>
          <a:xfrm>
            <a:off x="0" y="0"/>
            <a:ext cx="2579400" cy="25833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290960" y="2516760"/>
            <a:ext cx="370872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1" name="Image 4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1261800" y="7155720"/>
            <a:ext cx="373788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2" name="Image 5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238040" y="4030200"/>
            <a:ext cx="372492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3" name="Image 6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2315240" y="2405520"/>
            <a:ext cx="386316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4" name="Image 7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1173240" y="5598360"/>
            <a:ext cx="376524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85" name="Image 8"/>
          <p:cNvSpPr/>
          <p:nvPr/>
        </p:nvSpPr>
        <p:spPr>
          <a:xfrm>
            <a:off x="12315240" y="3970080"/>
            <a:ext cx="3863160" cy="1051560"/>
          </a:xfrm>
          <a:prstGeom prst="rect">
            <a:avLst/>
          </a:prstGeom>
          <a:blipFill rotWithShape="0">
            <a:blip r:embed="rId13" cstate="print">
              <a:extLst>
                <a:ext uri="{96DAC541-7B7A-43D3-8B79-37D633B846F1}">
  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  </a:ext>
              </a:extLst>
            </a:blip>
            <a:srcRect/>
            <a:stretch/>
          </a:blipFill>
          <a:ln w="0">
            <a:noFill/>
          </a:ln>
          <a:effectLst>
            <a:outerShdw dist="101823" dir="2700000" algn="ctr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"/>
              </a:rPr>
              <a:t>                   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6" name="Image 11" descr=" "/>
          <p:cNvPicPr/>
          <p:nvPr/>
        </p:nvPicPr>
        <p:blipFill>
          <a:blip r:embed="rId1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12413160" y="7030440"/>
            <a:ext cx="382536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7" name="Image 13" descr=" "/>
          <p:cNvPicPr/>
          <p:nvPr/>
        </p:nvPicPr>
        <p:blipFill>
          <a:blip r:embed="rId1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1257840" y="8633880"/>
            <a:ext cx="369612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8" name="Image 15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"/>
              </a:ext>
            </a:extLst>
          </a:blip>
          <a:stretch/>
        </p:blipFill>
        <p:spPr>
          <a:xfrm>
            <a:off x="1209240" y="10094040"/>
            <a:ext cx="382536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89" name="Text 0"/>
          <p:cNvSpPr/>
          <p:nvPr/>
        </p:nvSpPr>
        <p:spPr>
          <a:xfrm>
            <a:off x="1575000" y="1104840"/>
            <a:ext cx="14907960" cy="70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4320"/>
              </a:lnSpc>
              <a:tabLst>
                <a:tab pos="0" algn="l"/>
              </a:tabLst>
            </a:pPr>
            <a:r>
              <a:rPr lang="en-US" sz="4800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Виды микрозаймов</a:t>
            </a:r>
            <a:endParaRPr lang="ru-RU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1"/>
          <p:cNvSpPr/>
          <p:nvPr/>
        </p:nvSpPr>
        <p:spPr>
          <a:xfrm>
            <a:off x="2985840" y="2634480"/>
            <a:ext cx="176076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Ф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ЕРМЕР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3"/>
          <p:cNvSpPr/>
          <p:nvPr/>
        </p:nvSpPr>
        <p:spPr>
          <a:xfrm>
            <a:off x="3396240" y="4189320"/>
            <a:ext cx="158292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endParaRPr lang="en-US" sz="298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Text 5"/>
          <p:cNvSpPr/>
          <p:nvPr/>
        </p:nvSpPr>
        <p:spPr>
          <a:xfrm>
            <a:off x="1519200" y="7522560"/>
            <a:ext cx="360540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П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РОМЫШЛЕННИК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6"/>
          <p:cNvSpPr/>
          <p:nvPr/>
        </p:nvSpPr>
        <p:spPr>
          <a:xfrm>
            <a:off x="1566000" y="4450680"/>
            <a:ext cx="337248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ОБОРОТ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7"/>
          <p:cNvSpPr/>
          <p:nvPr/>
        </p:nvSpPr>
        <p:spPr>
          <a:xfrm>
            <a:off x="13100400" y="2694240"/>
            <a:ext cx="311868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 С/Х 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КООПЕРАТИВ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 8"/>
          <p:cNvSpPr/>
          <p:nvPr/>
        </p:nvSpPr>
        <p:spPr>
          <a:xfrm>
            <a:off x="1589040" y="5836680"/>
            <a:ext cx="340344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ИНВЕСТ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14"/>
          <p:cNvSpPr/>
          <p:nvPr/>
        </p:nvSpPr>
        <p:spPr>
          <a:xfrm>
            <a:off x="1403280" y="8848440"/>
            <a:ext cx="3270960" cy="80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ПЕЦИАЛЬНЫЙ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Ч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/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16"/>
          <p:cNvSpPr/>
          <p:nvPr/>
        </p:nvSpPr>
        <p:spPr>
          <a:xfrm>
            <a:off x="1649520" y="10215360"/>
            <a:ext cx="2913120" cy="80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С</a:t>
            </a: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ДЕЛАНО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НА</a:t>
            </a:r>
            <a:r>
              <a:rPr lang="en-US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 К</a:t>
            </a: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УБАНИ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7"/>
          <p:cNvSpPr/>
          <p:nvPr/>
        </p:nvSpPr>
        <p:spPr>
          <a:xfrm>
            <a:off x="5303880" y="332100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9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9"/>
          <p:cNvSpPr/>
          <p:nvPr/>
        </p:nvSpPr>
        <p:spPr>
          <a:xfrm>
            <a:off x="16537680" y="32738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21"/>
          <p:cNvSpPr/>
          <p:nvPr/>
        </p:nvSpPr>
        <p:spPr>
          <a:xfrm>
            <a:off x="16387920" y="479808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23"/>
          <p:cNvSpPr/>
          <p:nvPr/>
        </p:nvSpPr>
        <p:spPr>
          <a:xfrm>
            <a:off x="5237640" y="9492120"/>
            <a:ext cx="3287160" cy="29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12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26"/>
          <p:cNvSpPr/>
          <p:nvPr/>
        </p:nvSpPr>
        <p:spPr>
          <a:xfrm>
            <a:off x="5285520" y="307044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29"/>
          <p:cNvSpPr/>
          <p:nvPr/>
        </p:nvSpPr>
        <p:spPr>
          <a:xfrm>
            <a:off x="16486560" y="29934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30"/>
          <p:cNvSpPr/>
          <p:nvPr/>
        </p:nvSpPr>
        <p:spPr>
          <a:xfrm>
            <a:off x="5282280" y="630828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31"/>
          <p:cNvSpPr/>
          <p:nvPr/>
        </p:nvSpPr>
        <p:spPr>
          <a:xfrm>
            <a:off x="5264640" y="47959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32"/>
          <p:cNvSpPr/>
          <p:nvPr/>
        </p:nvSpPr>
        <p:spPr>
          <a:xfrm>
            <a:off x="5264640" y="91501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35"/>
          <p:cNvSpPr/>
          <p:nvPr/>
        </p:nvSpPr>
        <p:spPr>
          <a:xfrm>
            <a:off x="16412760" y="450756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37"/>
          <p:cNvSpPr/>
          <p:nvPr/>
        </p:nvSpPr>
        <p:spPr>
          <a:xfrm>
            <a:off x="16400160" y="75535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42"/>
          <p:cNvSpPr/>
          <p:nvPr/>
        </p:nvSpPr>
        <p:spPr>
          <a:xfrm>
            <a:off x="5285520" y="25142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44"/>
          <p:cNvSpPr/>
          <p:nvPr/>
        </p:nvSpPr>
        <p:spPr>
          <a:xfrm>
            <a:off x="16486560" y="23979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47"/>
          <p:cNvSpPr/>
          <p:nvPr/>
        </p:nvSpPr>
        <p:spPr>
          <a:xfrm>
            <a:off x="5267880" y="423432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48"/>
          <p:cNvSpPr/>
          <p:nvPr/>
        </p:nvSpPr>
        <p:spPr>
          <a:xfrm>
            <a:off x="5264640" y="86108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9"/>
          <p:cNvSpPr/>
          <p:nvPr/>
        </p:nvSpPr>
        <p:spPr>
          <a:xfrm>
            <a:off x="5285520" y="56631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51"/>
          <p:cNvSpPr/>
          <p:nvPr/>
        </p:nvSpPr>
        <p:spPr>
          <a:xfrm>
            <a:off x="16387920" y="397692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53"/>
          <p:cNvSpPr/>
          <p:nvPr/>
        </p:nvSpPr>
        <p:spPr>
          <a:xfrm>
            <a:off x="16395480" y="701568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57"/>
          <p:cNvSpPr/>
          <p:nvPr/>
        </p:nvSpPr>
        <p:spPr>
          <a:xfrm>
            <a:off x="16387920" y="1016388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58"/>
          <p:cNvSpPr/>
          <p:nvPr/>
        </p:nvSpPr>
        <p:spPr>
          <a:xfrm>
            <a:off x="5289480" y="281916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61"/>
          <p:cNvSpPr/>
          <p:nvPr/>
        </p:nvSpPr>
        <p:spPr>
          <a:xfrm>
            <a:off x="16500240" y="272160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62"/>
          <p:cNvSpPr/>
          <p:nvPr/>
        </p:nvSpPr>
        <p:spPr>
          <a:xfrm>
            <a:off x="5282280" y="60094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Jost ExtraBold"/>
              </a:rPr>
              <a:t>1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63"/>
          <p:cNvSpPr/>
          <p:nvPr/>
        </p:nvSpPr>
        <p:spPr>
          <a:xfrm>
            <a:off x="5289480" y="45734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1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64"/>
          <p:cNvSpPr/>
          <p:nvPr/>
        </p:nvSpPr>
        <p:spPr>
          <a:xfrm>
            <a:off x="5237640" y="88952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67"/>
          <p:cNvSpPr/>
          <p:nvPr/>
        </p:nvSpPr>
        <p:spPr>
          <a:xfrm>
            <a:off x="16353360" y="592452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 69"/>
          <p:cNvSpPr/>
          <p:nvPr/>
        </p:nvSpPr>
        <p:spPr>
          <a:xfrm>
            <a:off x="16395480" y="72806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74"/>
          <p:cNvSpPr/>
          <p:nvPr/>
        </p:nvSpPr>
        <p:spPr>
          <a:xfrm>
            <a:off x="9073080" y="2425680"/>
            <a:ext cx="232344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Shape 77"/>
          <p:cNvSpPr/>
          <p:nvPr/>
        </p:nvSpPr>
        <p:spPr>
          <a:xfrm>
            <a:off x="20034360" y="2404800"/>
            <a:ext cx="2493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Shape 78"/>
          <p:cNvSpPr/>
          <p:nvPr/>
        </p:nvSpPr>
        <p:spPr>
          <a:xfrm>
            <a:off x="9086400" y="5592600"/>
            <a:ext cx="232344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Shape 79"/>
          <p:cNvSpPr/>
          <p:nvPr/>
        </p:nvSpPr>
        <p:spPr>
          <a:xfrm>
            <a:off x="9084240" y="4025520"/>
            <a:ext cx="2323440" cy="1195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80"/>
          <p:cNvSpPr/>
          <p:nvPr/>
        </p:nvSpPr>
        <p:spPr>
          <a:xfrm>
            <a:off x="8988840" y="8650800"/>
            <a:ext cx="231408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Shape 85"/>
          <p:cNvSpPr/>
          <p:nvPr/>
        </p:nvSpPr>
        <p:spPr>
          <a:xfrm>
            <a:off x="8994600" y="7114320"/>
            <a:ext cx="232596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 90"/>
          <p:cNvSpPr/>
          <p:nvPr/>
        </p:nvSpPr>
        <p:spPr>
          <a:xfrm>
            <a:off x="9346680" y="2686680"/>
            <a:ext cx="208980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0,1-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4,25%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91"/>
          <p:cNvSpPr/>
          <p:nvPr/>
        </p:nvSpPr>
        <p:spPr>
          <a:xfrm>
            <a:off x="9114120" y="7401960"/>
            <a:ext cx="217476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93"/>
          <p:cNvSpPr/>
          <p:nvPr/>
        </p:nvSpPr>
        <p:spPr>
          <a:xfrm>
            <a:off x="20271240" y="2581200"/>
            <a:ext cx="1721880" cy="58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94"/>
          <p:cNvSpPr/>
          <p:nvPr/>
        </p:nvSpPr>
        <p:spPr>
          <a:xfrm>
            <a:off x="9135360" y="572076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95"/>
          <p:cNvSpPr/>
          <p:nvPr/>
        </p:nvSpPr>
        <p:spPr>
          <a:xfrm>
            <a:off x="9172800" y="422640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96"/>
          <p:cNvSpPr/>
          <p:nvPr/>
        </p:nvSpPr>
        <p:spPr>
          <a:xfrm>
            <a:off x="9114120" y="883368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99"/>
          <p:cNvSpPr/>
          <p:nvPr/>
        </p:nvSpPr>
        <p:spPr>
          <a:xfrm>
            <a:off x="20271240" y="431100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06"/>
          <p:cNvSpPr/>
          <p:nvPr/>
        </p:nvSpPr>
        <p:spPr>
          <a:xfrm>
            <a:off x="9727200" y="305208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07"/>
          <p:cNvSpPr/>
          <p:nvPr/>
        </p:nvSpPr>
        <p:spPr>
          <a:xfrm>
            <a:off x="20564280" y="29667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108"/>
          <p:cNvSpPr/>
          <p:nvPr/>
        </p:nvSpPr>
        <p:spPr>
          <a:xfrm>
            <a:off x="9663480" y="459288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109"/>
          <p:cNvSpPr/>
          <p:nvPr/>
        </p:nvSpPr>
        <p:spPr>
          <a:xfrm>
            <a:off x="20950920" y="44006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110"/>
          <p:cNvSpPr/>
          <p:nvPr/>
        </p:nvSpPr>
        <p:spPr>
          <a:xfrm>
            <a:off x="9654840" y="61383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111"/>
          <p:cNvSpPr/>
          <p:nvPr/>
        </p:nvSpPr>
        <p:spPr>
          <a:xfrm>
            <a:off x="20828520" y="43880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112"/>
          <p:cNvSpPr/>
          <p:nvPr/>
        </p:nvSpPr>
        <p:spPr>
          <a:xfrm>
            <a:off x="9619560" y="775260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114"/>
          <p:cNvSpPr/>
          <p:nvPr/>
        </p:nvSpPr>
        <p:spPr>
          <a:xfrm>
            <a:off x="9636480" y="92336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118"/>
          <p:cNvSpPr/>
          <p:nvPr/>
        </p:nvSpPr>
        <p:spPr>
          <a:xfrm>
            <a:off x="9727200" y="1234152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44"/>
          <p:cNvSpPr/>
          <p:nvPr/>
        </p:nvSpPr>
        <p:spPr>
          <a:xfrm>
            <a:off x="5282280" y="71402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61"/>
          <p:cNvSpPr/>
          <p:nvPr/>
        </p:nvSpPr>
        <p:spPr>
          <a:xfrm>
            <a:off x="5267880" y="74260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29"/>
          <p:cNvSpPr/>
          <p:nvPr/>
        </p:nvSpPr>
        <p:spPr>
          <a:xfrm>
            <a:off x="5299200" y="76140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 19"/>
          <p:cNvSpPr/>
          <p:nvPr/>
        </p:nvSpPr>
        <p:spPr>
          <a:xfrm>
            <a:off x="5237640" y="797112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6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Shape 77"/>
          <p:cNvSpPr/>
          <p:nvPr/>
        </p:nvSpPr>
        <p:spPr>
          <a:xfrm>
            <a:off x="20050920" y="4032000"/>
            <a:ext cx="2493000" cy="101232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 105"/>
          <p:cNvSpPr/>
          <p:nvPr/>
        </p:nvSpPr>
        <p:spPr>
          <a:xfrm>
            <a:off x="19735920" y="4179960"/>
            <a:ext cx="2588040" cy="42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2</a:t>
            </a:r>
            <a:r>
              <a:rPr lang="en-US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09"/>
          <p:cNvSpPr/>
          <p:nvPr/>
        </p:nvSpPr>
        <p:spPr>
          <a:xfrm>
            <a:off x="20647080" y="4578840"/>
            <a:ext cx="1041840" cy="34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Image 8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12319560" y="553968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54" name="Text 10"/>
          <p:cNvSpPr/>
          <p:nvPr/>
        </p:nvSpPr>
        <p:spPr>
          <a:xfrm>
            <a:off x="13338720" y="585324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51"/>
          <p:cNvSpPr/>
          <p:nvPr/>
        </p:nvSpPr>
        <p:spPr>
          <a:xfrm>
            <a:off x="16336800" y="55713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67"/>
          <p:cNvSpPr/>
          <p:nvPr/>
        </p:nvSpPr>
        <p:spPr>
          <a:xfrm>
            <a:off x="16350480" y="42764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35"/>
          <p:cNvSpPr/>
          <p:nvPr/>
        </p:nvSpPr>
        <p:spPr>
          <a:xfrm>
            <a:off x="16353360" y="613836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Shape 77"/>
          <p:cNvSpPr/>
          <p:nvPr/>
        </p:nvSpPr>
        <p:spPr>
          <a:xfrm>
            <a:off x="19977120" y="5439600"/>
            <a:ext cx="2493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9" name="Shape 77"/>
          <p:cNvSpPr/>
          <p:nvPr/>
        </p:nvSpPr>
        <p:spPr>
          <a:xfrm>
            <a:off x="19987200" y="7064640"/>
            <a:ext cx="2437920" cy="109188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0" name="Text 93"/>
          <p:cNvSpPr/>
          <p:nvPr/>
        </p:nvSpPr>
        <p:spPr>
          <a:xfrm>
            <a:off x="20461680" y="7280640"/>
            <a:ext cx="1565640" cy="51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21"/>
          <p:cNvSpPr/>
          <p:nvPr/>
        </p:nvSpPr>
        <p:spPr>
          <a:xfrm>
            <a:off x="16400160" y="78476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 10"/>
          <p:cNvSpPr/>
          <p:nvPr/>
        </p:nvSpPr>
        <p:spPr>
          <a:xfrm>
            <a:off x="13186440" y="7375680"/>
            <a:ext cx="280836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ЭКСПОРТЕР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Text 53"/>
          <p:cNvSpPr/>
          <p:nvPr/>
        </p:nvSpPr>
        <p:spPr>
          <a:xfrm>
            <a:off x="5264640" y="10121040"/>
            <a:ext cx="2662920" cy="247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Text 69"/>
          <p:cNvSpPr/>
          <p:nvPr/>
        </p:nvSpPr>
        <p:spPr>
          <a:xfrm>
            <a:off x="5237640" y="103654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37"/>
          <p:cNvSpPr/>
          <p:nvPr/>
        </p:nvSpPr>
        <p:spPr>
          <a:xfrm>
            <a:off x="5242680" y="10578600"/>
            <a:ext cx="3463920" cy="24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21"/>
          <p:cNvSpPr/>
          <p:nvPr/>
        </p:nvSpPr>
        <p:spPr>
          <a:xfrm>
            <a:off x="5252040" y="108644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93"/>
          <p:cNvSpPr/>
          <p:nvPr/>
        </p:nvSpPr>
        <p:spPr>
          <a:xfrm>
            <a:off x="20461680" y="5571360"/>
            <a:ext cx="156564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77"/>
          <p:cNvSpPr/>
          <p:nvPr/>
        </p:nvSpPr>
        <p:spPr>
          <a:xfrm>
            <a:off x="19962360" y="10028520"/>
            <a:ext cx="2565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109"/>
          <p:cNvSpPr/>
          <p:nvPr/>
        </p:nvSpPr>
        <p:spPr>
          <a:xfrm>
            <a:off x="20756520" y="10625040"/>
            <a:ext cx="1041840" cy="13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 93"/>
          <p:cNvSpPr/>
          <p:nvPr/>
        </p:nvSpPr>
        <p:spPr>
          <a:xfrm>
            <a:off x="20271240" y="10207440"/>
            <a:ext cx="2154240" cy="4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16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1" name="Image 15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"/>
              </a:ext>
            </a:extLst>
          </a:blip>
          <a:stretch/>
        </p:blipFill>
        <p:spPr>
          <a:xfrm>
            <a:off x="12315240" y="1008072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72" name="Text 10"/>
          <p:cNvSpPr/>
          <p:nvPr/>
        </p:nvSpPr>
        <p:spPr>
          <a:xfrm>
            <a:off x="13262400" y="1025640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ТОРГОВЛЯ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69"/>
          <p:cNvSpPr/>
          <p:nvPr/>
        </p:nvSpPr>
        <p:spPr>
          <a:xfrm>
            <a:off x="16412760" y="1049292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 37"/>
          <p:cNvSpPr/>
          <p:nvPr/>
        </p:nvSpPr>
        <p:spPr>
          <a:xfrm>
            <a:off x="16400160" y="108360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Shape 89"/>
          <p:cNvSpPr/>
          <p:nvPr/>
        </p:nvSpPr>
        <p:spPr>
          <a:xfrm>
            <a:off x="8949240" y="10049760"/>
            <a:ext cx="234504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2%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109"/>
          <p:cNvSpPr/>
          <p:nvPr/>
        </p:nvSpPr>
        <p:spPr>
          <a:xfrm>
            <a:off x="9569880" y="10663920"/>
            <a:ext cx="1041840" cy="13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7" name="Image 15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12368880" y="847080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78" name="Text 16"/>
          <p:cNvSpPr/>
          <p:nvPr/>
        </p:nvSpPr>
        <p:spPr>
          <a:xfrm>
            <a:off x="12621600" y="4241520"/>
            <a:ext cx="3300480" cy="80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СПЕЦИАЛЬНЫЙ АНАПА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Shape 77"/>
          <p:cNvSpPr/>
          <p:nvPr/>
        </p:nvSpPr>
        <p:spPr>
          <a:xfrm>
            <a:off x="19995480" y="8508600"/>
            <a:ext cx="2493000" cy="1051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12 %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116"/>
          <p:cNvSpPr/>
          <p:nvPr/>
        </p:nvSpPr>
        <p:spPr>
          <a:xfrm>
            <a:off x="20611080" y="907920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 116"/>
          <p:cNvSpPr/>
          <p:nvPr/>
        </p:nvSpPr>
        <p:spPr>
          <a:xfrm>
            <a:off x="20699640" y="76053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 116"/>
          <p:cNvSpPr/>
          <p:nvPr/>
        </p:nvSpPr>
        <p:spPr>
          <a:xfrm>
            <a:off x="20667240" y="59349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 73"/>
          <p:cNvSpPr/>
          <p:nvPr/>
        </p:nvSpPr>
        <p:spPr>
          <a:xfrm>
            <a:off x="16430760" y="878040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53"/>
          <p:cNvSpPr/>
          <p:nvPr/>
        </p:nvSpPr>
        <p:spPr>
          <a:xfrm>
            <a:off x="16445160" y="85233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 21"/>
          <p:cNvSpPr/>
          <p:nvPr/>
        </p:nvSpPr>
        <p:spPr>
          <a:xfrm>
            <a:off x="16445160" y="93092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37"/>
          <p:cNvSpPr/>
          <p:nvPr/>
        </p:nvSpPr>
        <p:spPr>
          <a:xfrm>
            <a:off x="16412760" y="9045360"/>
            <a:ext cx="3561120" cy="30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П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Text 18"/>
          <p:cNvSpPr/>
          <p:nvPr/>
        </p:nvSpPr>
        <p:spPr>
          <a:xfrm>
            <a:off x="13339440" y="585324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Text 11"/>
          <p:cNvSpPr/>
          <p:nvPr/>
        </p:nvSpPr>
        <p:spPr>
          <a:xfrm>
            <a:off x="12413160" y="8505000"/>
            <a:ext cx="3508560" cy="848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Беззалоговый</a:t>
            </a:r>
            <a:r>
              <a:rPr lang="ru-RU" sz="298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Фермер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0"/>
          <p:cNvSpPr/>
          <p:nvPr/>
        </p:nvSpPr>
        <p:spPr>
          <a:xfrm>
            <a:off x="99000" y="3922920"/>
            <a:ext cx="913248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1" name="Text 2"/>
          <p:cNvSpPr/>
          <p:nvPr/>
        </p:nvSpPr>
        <p:spPr>
          <a:xfrm>
            <a:off x="1100880" y="4204800"/>
            <a:ext cx="7214760" cy="61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СВОи</a:t>
            </a: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3"/>
          <p:cNvSpPr/>
          <p:nvPr/>
        </p:nvSpPr>
        <p:spPr>
          <a:xfrm>
            <a:off x="9479880" y="2774520"/>
            <a:ext cx="14247360" cy="31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созданные гражданами, являющимися ветеранами боевых действий или участниками  специальной военной операции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</a:t>
            </a:r>
            <a:r>
              <a:rPr lang="ru-RU" sz="2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Shape 4"/>
          <p:cNvSpPr/>
          <p:nvPr/>
        </p:nvSpPr>
        <p:spPr>
          <a:xfrm>
            <a:off x="1559880" y="6184800"/>
            <a:ext cx="20373840" cy="728388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5"/>
          <p:cNvSpPr/>
          <p:nvPr/>
        </p:nvSpPr>
        <p:spPr>
          <a:xfrm>
            <a:off x="2167560" y="63500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 - 2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 8"/>
          <p:cNvSpPr/>
          <p:nvPr/>
        </p:nvSpPr>
        <p:spPr>
          <a:xfrm>
            <a:off x="12020040" y="7556400"/>
            <a:ext cx="4755240" cy="572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сооружений, используемых для предпринимательской деятельности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11"/>
          <p:cNvSpPr/>
          <p:nvPr/>
        </p:nvSpPr>
        <p:spPr>
          <a:xfrm>
            <a:off x="5393880" y="63500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 12"/>
          <p:cNvSpPr/>
          <p:nvPr/>
        </p:nvSpPr>
        <p:spPr>
          <a:xfrm>
            <a:off x="8683560" y="63752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 13"/>
          <p:cNvSpPr/>
          <p:nvPr/>
        </p:nvSpPr>
        <p:spPr>
          <a:xfrm>
            <a:off x="13307040" y="64389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Text 14"/>
          <p:cNvSpPr/>
          <p:nvPr/>
        </p:nvSpPr>
        <p:spPr>
          <a:xfrm>
            <a:off x="17142840" y="6464160"/>
            <a:ext cx="4806000" cy="13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04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 0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Shape 1"/>
          <p:cNvSpPr/>
          <p:nvPr/>
        </p:nvSpPr>
        <p:spPr>
          <a:xfrm>
            <a:off x="444600" y="3684960"/>
            <a:ext cx="469584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Text 2"/>
          <p:cNvSpPr/>
          <p:nvPr/>
        </p:nvSpPr>
        <p:spPr>
          <a:xfrm>
            <a:off x="1575000" y="4002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«Старт»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Text 3"/>
          <p:cNvSpPr/>
          <p:nvPr/>
        </p:nvSpPr>
        <p:spPr>
          <a:xfrm>
            <a:off x="5805360" y="3808440"/>
            <a:ext cx="13430520" cy="108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МСП, срок регистрации которых не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должен превышать 24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месяцев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до дня подачи заявления на займ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4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9471680" y="0"/>
            <a:ext cx="4911840" cy="6020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0242440" y="0"/>
            <a:ext cx="4140720" cy="5249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0942640" y="0"/>
            <a:ext cx="3440880" cy="4550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1642840" y="0"/>
            <a:ext cx="2740680" cy="386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Shape 4"/>
          <p:cNvSpPr/>
          <p:nvPr/>
        </p:nvSpPr>
        <p:spPr>
          <a:xfrm>
            <a:off x="1425600" y="5830200"/>
            <a:ext cx="20592000" cy="6741360"/>
          </a:xfrm>
          <a:prstGeom prst="roundRect">
            <a:avLst>
              <a:gd name="adj" fmla="val 4241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Text 5"/>
          <p:cNvSpPr/>
          <p:nvPr/>
        </p:nvSpPr>
        <p:spPr>
          <a:xfrm>
            <a:off x="2167560" y="61214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7"/>
          <p:cNvSpPr/>
          <p:nvPr/>
        </p:nvSpPr>
        <p:spPr>
          <a:xfrm>
            <a:off x="8980200" y="7670880"/>
            <a:ext cx="3078720" cy="1707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lang="en-US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%-</a:t>
            </a:r>
            <a:r>
              <a:rPr lang="ru-RU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4,0</a:t>
            </a:r>
            <a:r>
              <a:rPr lang="en-US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приоритетные категории*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Text 8"/>
          <p:cNvSpPr/>
          <p:nvPr/>
        </p:nvSpPr>
        <p:spPr>
          <a:xfrm>
            <a:off x="12218760" y="7670880"/>
            <a:ext cx="4556160" cy="4641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Text 11"/>
          <p:cNvSpPr/>
          <p:nvPr/>
        </p:nvSpPr>
        <p:spPr>
          <a:xfrm>
            <a:off x="5393880" y="61214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Text 12"/>
          <p:cNvSpPr/>
          <p:nvPr/>
        </p:nvSpPr>
        <p:spPr>
          <a:xfrm>
            <a:off x="8683560" y="61466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13"/>
          <p:cNvSpPr/>
          <p:nvPr/>
        </p:nvSpPr>
        <p:spPr>
          <a:xfrm>
            <a:off x="13307040" y="62103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 14"/>
          <p:cNvSpPr/>
          <p:nvPr/>
        </p:nvSpPr>
        <p:spPr>
          <a:xfrm>
            <a:off x="17155080" y="6235560"/>
            <a:ext cx="4256640" cy="11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9" name="Image 4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age 5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1792440" y="739548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Image 6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Image 7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12143520" y="590544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Image 8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Text 100"/>
          <p:cNvSpPr/>
          <p:nvPr/>
        </p:nvSpPr>
        <p:spPr>
          <a:xfrm>
            <a:off x="9114480" y="9794520"/>
            <a:ext cx="2764440" cy="251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8,15%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годовых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не приоритетные категории**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Прямоугольник 1"/>
          <p:cNvSpPr/>
          <p:nvPr/>
        </p:nvSpPr>
        <p:spPr>
          <a:xfrm>
            <a:off x="1425600" y="12987360"/>
            <a:ext cx="9575280" cy="477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* и** - дополнительная информация прилагается к презентации</a:t>
            </a: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0"/>
          <p:cNvSpPr/>
          <p:nvPr/>
        </p:nvSpPr>
        <p:spPr>
          <a:xfrm>
            <a:off x="415800" y="3936960"/>
            <a:ext cx="913248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Text 2"/>
          <p:cNvSpPr/>
          <p:nvPr/>
        </p:nvSpPr>
        <p:spPr>
          <a:xfrm>
            <a:off x="1575000" y="420480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«Бизнес молодых»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Text 3"/>
          <p:cNvSpPr/>
          <p:nvPr/>
        </p:nvSpPr>
        <p:spPr>
          <a:xfrm>
            <a:off x="9970920" y="4051440"/>
            <a:ext cx="13756680" cy="108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 возраст которых составляет 18-35 лет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0" name="Shape 4"/>
          <p:cNvSpPr/>
          <p:nvPr/>
        </p:nvSpPr>
        <p:spPr>
          <a:xfrm>
            <a:off x="1559880" y="5740560"/>
            <a:ext cx="20373840" cy="728388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Text 5"/>
          <p:cNvSpPr/>
          <p:nvPr/>
        </p:nvSpPr>
        <p:spPr>
          <a:xfrm>
            <a:off x="2167560" y="63500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2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8"/>
          <p:cNvSpPr/>
          <p:nvPr/>
        </p:nvSpPr>
        <p:spPr>
          <a:xfrm>
            <a:off x="12020040" y="7899480"/>
            <a:ext cx="4755240" cy="487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11"/>
          <p:cNvSpPr/>
          <p:nvPr/>
        </p:nvSpPr>
        <p:spPr>
          <a:xfrm>
            <a:off x="5393880" y="63500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12"/>
          <p:cNvSpPr/>
          <p:nvPr/>
        </p:nvSpPr>
        <p:spPr>
          <a:xfrm>
            <a:off x="8683560" y="63752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13"/>
          <p:cNvSpPr/>
          <p:nvPr/>
        </p:nvSpPr>
        <p:spPr>
          <a:xfrm>
            <a:off x="13307040" y="64389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14"/>
          <p:cNvSpPr/>
          <p:nvPr/>
        </p:nvSpPr>
        <p:spPr>
          <a:xfrm>
            <a:off x="17142840" y="6464160"/>
            <a:ext cx="4806000" cy="13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1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 0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8" name="Shape 1"/>
          <p:cNvSpPr/>
          <p:nvPr/>
        </p:nvSpPr>
        <p:spPr>
          <a:xfrm>
            <a:off x="638280" y="3784680"/>
            <a:ext cx="742356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 2"/>
          <p:cNvSpPr/>
          <p:nvPr/>
        </p:nvSpPr>
        <p:spPr>
          <a:xfrm>
            <a:off x="1575000" y="4011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«Социальный»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0" name="Text 3"/>
          <p:cNvSpPr/>
          <p:nvPr/>
        </p:nvSpPr>
        <p:spPr>
          <a:xfrm>
            <a:off x="8419680" y="3122280"/>
            <a:ext cx="14103720" cy="251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r>
              <a:rPr lang="ru-RU" sz="28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признанных социальным предприятием в соответствии с Федеральным законом от 24.07.2007г. № 209-ФЗ «О развитии малого и среднего предпринимательства в Российской Федерации» и сведения о признании которых социальным предприятием внесены в единый реестр субъектов малого и среднего предпринимательства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1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Image 4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Image 5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Image 6" descr=" "/>
          <p:cNvPicPr/>
          <p:nvPr/>
        </p:nvPicPr>
        <p:blipFill>
          <a:blip r:embed="rId1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7" descr=" "/>
          <p:cNvPicPr/>
          <p:nvPr/>
        </p:nvPicPr>
        <p:blipFill>
          <a:blip r:embed="rId1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9" name="Shape 4"/>
          <p:cNvSpPr/>
          <p:nvPr/>
        </p:nvSpPr>
        <p:spPr>
          <a:xfrm>
            <a:off x="1669680" y="5317920"/>
            <a:ext cx="20888280" cy="811188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Text 5"/>
          <p:cNvSpPr/>
          <p:nvPr/>
        </p:nvSpPr>
        <p:spPr>
          <a:xfrm>
            <a:off x="2167560" y="5580000"/>
            <a:ext cx="2748240" cy="156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Text 7"/>
          <p:cNvSpPr/>
          <p:nvPr/>
        </p:nvSpPr>
        <p:spPr>
          <a:xfrm>
            <a:off x="8640000" y="6656040"/>
            <a:ext cx="3238920" cy="365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lang="en-US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категория «Многодетная семья» предприятия внесенные в реестр социальных предприятий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8"/>
          <p:cNvSpPr/>
          <p:nvPr/>
        </p:nvSpPr>
        <p:spPr>
          <a:xfrm>
            <a:off x="12218760" y="7009200"/>
            <a:ext cx="4556160" cy="59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переоборудование транспортных средств для перевозки маломобильных групп населения, в том числе инвалидов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11"/>
          <p:cNvSpPr/>
          <p:nvPr/>
        </p:nvSpPr>
        <p:spPr>
          <a:xfrm>
            <a:off x="5416200" y="5580000"/>
            <a:ext cx="3116880" cy="1044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12"/>
          <p:cNvSpPr/>
          <p:nvPr/>
        </p:nvSpPr>
        <p:spPr>
          <a:xfrm>
            <a:off x="8776080" y="5635440"/>
            <a:ext cx="3240000" cy="106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13"/>
          <p:cNvSpPr/>
          <p:nvPr/>
        </p:nvSpPr>
        <p:spPr>
          <a:xfrm>
            <a:off x="13307040" y="5635440"/>
            <a:ext cx="213876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14"/>
          <p:cNvSpPr/>
          <p:nvPr/>
        </p:nvSpPr>
        <p:spPr>
          <a:xfrm>
            <a:off x="17142840" y="5635440"/>
            <a:ext cx="4806000" cy="10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80" name="Image 8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Image 9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"/>
              </a:ext>
            </a:extLst>
          </a:blip>
          <a:stretch/>
        </p:blipFill>
        <p:spPr>
          <a:xfrm>
            <a:off x="2005920" y="6661080"/>
            <a:ext cx="20552040" cy="44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2" name="Image 10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8479080" y="602424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Image 11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Image 12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Text 7"/>
          <p:cNvSpPr/>
          <p:nvPr/>
        </p:nvSpPr>
        <p:spPr>
          <a:xfrm>
            <a:off x="8640000" y="10503000"/>
            <a:ext cx="3321360" cy="286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предприятия внесенные в реестр социальных предприятий   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 0"/>
          <p:cNvSpPr/>
          <p:nvPr/>
        </p:nvSpPr>
        <p:spPr>
          <a:xfrm>
            <a:off x="1575000" y="720000"/>
            <a:ext cx="15043680" cy="272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7" name="Shape 1"/>
          <p:cNvSpPr/>
          <p:nvPr/>
        </p:nvSpPr>
        <p:spPr>
          <a:xfrm>
            <a:off x="638280" y="3784680"/>
            <a:ext cx="742356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Text 2"/>
          <p:cNvSpPr/>
          <p:nvPr/>
        </p:nvSpPr>
        <p:spPr>
          <a:xfrm>
            <a:off x="1575000" y="4011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Отельер</a:t>
            </a: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Text 3"/>
          <p:cNvSpPr/>
          <p:nvPr/>
        </p:nvSpPr>
        <p:spPr>
          <a:xfrm>
            <a:off x="8419680" y="2160000"/>
            <a:ext cx="14138280" cy="296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r>
              <a:rPr lang="ru-RU" sz="28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осуществляющих на дату заключения договора о предоставлении микрозайма предпринимательскую (хозяйственную) деятельность гостиниц и предприятий общественного питания (в рамках раздела I «Деятельность гостиниц и предприятий общественного питания» ОКВЭД), а также деятельность в сфере туризма (в рамках класса 79 раздела N «Деятельность административная и сопутствующие услуги» ОКВЭД)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90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Image 4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Image 5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Image 6" descr=" "/>
          <p:cNvPicPr/>
          <p:nvPr/>
        </p:nvPicPr>
        <p:blipFill>
          <a:blip r:embed="rId1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7" name="Image 7" descr=" "/>
          <p:cNvPicPr/>
          <p:nvPr/>
        </p:nvPicPr>
        <p:blipFill>
          <a:blip r:embed="rId1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Shape 4"/>
          <p:cNvSpPr/>
          <p:nvPr/>
        </p:nvSpPr>
        <p:spPr>
          <a:xfrm>
            <a:off x="1491480" y="5302440"/>
            <a:ext cx="20888280" cy="811188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5"/>
          <p:cNvSpPr/>
          <p:nvPr/>
        </p:nvSpPr>
        <p:spPr>
          <a:xfrm>
            <a:off x="2167560" y="5580000"/>
            <a:ext cx="2748240" cy="156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7"/>
          <p:cNvSpPr/>
          <p:nvPr/>
        </p:nvSpPr>
        <p:spPr>
          <a:xfrm>
            <a:off x="8895600" y="6738480"/>
            <a:ext cx="2739960" cy="194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3,25</a:t>
            </a:r>
            <a:r>
              <a:rPr lang="en-US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«Благоустройтсво»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8"/>
          <p:cNvSpPr/>
          <p:nvPr/>
        </p:nvSpPr>
        <p:spPr>
          <a:xfrm>
            <a:off x="12218760" y="7009200"/>
            <a:ext cx="4556160" cy="59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сооружений 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зданий 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сооружений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9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11"/>
          <p:cNvSpPr/>
          <p:nvPr/>
        </p:nvSpPr>
        <p:spPr>
          <a:xfrm>
            <a:off x="5416200" y="5580000"/>
            <a:ext cx="3116880" cy="1044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6" name="Text 12"/>
          <p:cNvSpPr/>
          <p:nvPr/>
        </p:nvSpPr>
        <p:spPr>
          <a:xfrm>
            <a:off x="8776080" y="5580000"/>
            <a:ext cx="3240000" cy="11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 13"/>
          <p:cNvSpPr/>
          <p:nvPr/>
        </p:nvSpPr>
        <p:spPr>
          <a:xfrm>
            <a:off x="13307040" y="5580000"/>
            <a:ext cx="2138760" cy="96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8" name="Text 14"/>
          <p:cNvSpPr/>
          <p:nvPr/>
        </p:nvSpPr>
        <p:spPr>
          <a:xfrm>
            <a:off x="17142840" y="5580000"/>
            <a:ext cx="4806000" cy="1074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09" name="Image 8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9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"/>
              </a:ext>
            </a:extLst>
          </a:blip>
          <a:stretch/>
        </p:blipFill>
        <p:spPr>
          <a:xfrm>
            <a:off x="2005920" y="6661080"/>
            <a:ext cx="20552040" cy="44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10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Image 11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Image 12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Text 7"/>
          <p:cNvSpPr/>
          <p:nvPr/>
        </p:nvSpPr>
        <p:spPr>
          <a:xfrm>
            <a:off x="8962920" y="10919880"/>
            <a:ext cx="2739960" cy="179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6,5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«Общественное питание»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5" name="Text 7"/>
          <p:cNvSpPr/>
          <p:nvPr/>
        </p:nvSpPr>
        <p:spPr>
          <a:xfrm>
            <a:off x="8983800" y="8843760"/>
            <a:ext cx="2739960" cy="189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4,25</a:t>
            </a:r>
            <a:r>
              <a:rPr lang="en-US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6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6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деятельность гостиниц  </a:t>
            </a:r>
            <a:endParaRPr lang="ru-RU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0"/>
          <p:cNvSpPr/>
          <p:nvPr/>
        </p:nvSpPr>
        <p:spPr>
          <a:xfrm>
            <a:off x="783720" y="3936960"/>
            <a:ext cx="746856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7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8" name="Text 2"/>
          <p:cNvSpPr/>
          <p:nvPr/>
        </p:nvSpPr>
        <p:spPr>
          <a:xfrm>
            <a:off x="1575000" y="418896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«IT технологии»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9" name="Text 3"/>
          <p:cNvSpPr/>
          <p:nvPr/>
        </p:nvSpPr>
        <p:spPr>
          <a:xfrm>
            <a:off x="8726040" y="4051440"/>
            <a:ext cx="14873760" cy="108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Для предпринимателей, осуществляющих фактическую деятельность в сфере информационных технологий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Shape 4"/>
          <p:cNvSpPr/>
          <p:nvPr/>
        </p:nvSpPr>
        <p:spPr>
          <a:xfrm>
            <a:off x="1312200" y="5344560"/>
            <a:ext cx="20636640" cy="806724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5"/>
          <p:cNvSpPr/>
          <p:nvPr/>
        </p:nvSpPr>
        <p:spPr>
          <a:xfrm>
            <a:off x="2167560" y="6350040"/>
            <a:ext cx="2748240" cy="95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3" name="Text 7"/>
          <p:cNvSpPr/>
          <p:nvPr/>
        </p:nvSpPr>
        <p:spPr>
          <a:xfrm>
            <a:off x="8625240" y="7444080"/>
            <a:ext cx="3417480" cy="345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lang="ru-RU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r>
              <a:rPr lang="ru-RU" sz="27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для разработчиков ПО, консультационных услуг, деятельность  в области информационных технологий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8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 8"/>
          <p:cNvSpPr/>
          <p:nvPr/>
        </p:nvSpPr>
        <p:spPr>
          <a:xfrm>
            <a:off x="12193560" y="7486200"/>
            <a:ext cx="4505400" cy="5781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приобретение оборотных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компьютерного, коммуникационного оборудования и оргтехники, лицензий на программное обеспечение и т.д.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5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6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Text 11"/>
          <p:cNvSpPr/>
          <p:nvPr/>
        </p:nvSpPr>
        <p:spPr>
          <a:xfrm>
            <a:off x="5393880" y="6350040"/>
            <a:ext cx="311688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 12"/>
          <p:cNvSpPr/>
          <p:nvPr/>
        </p:nvSpPr>
        <p:spPr>
          <a:xfrm>
            <a:off x="8748000" y="6375240"/>
            <a:ext cx="3268080" cy="86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13"/>
          <p:cNvSpPr/>
          <p:nvPr/>
        </p:nvSpPr>
        <p:spPr>
          <a:xfrm>
            <a:off x="13307040" y="6375240"/>
            <a:ext cx="2138760" cy="9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 14"/>
          <p:cNvSpPr/>
          <p:nvPr/>
        </p:nvSpPr>
        <p:spPr>
          <a:xfrm>
            <a:off x="17142840" y="6208200"/>
            <a:ext cx="4806000" cy="116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1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167560" y="729612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585280" y="6184800"/>
            <a:ext cx="4428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 flipH="1">
            <a:off x="12135960" y="6184800"/>
            <a:ext cx="4428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5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Text 7"/>
          <p:cNvSpPr/>
          <p:nvPr/>
        </p:nvSpPr>
        <p:spPr>
          <a:xfrm>
            <a:off x="9085320" y="11205360"/>
            <a:ext cx="2739960" cy="198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6,5</a:t>
            </a:r>
            <a:r>
              <a:rPr lang="en-US" sz="3000" b="1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lang="en-US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lang="ru-RU" sz="2700" b="1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</a:t>
            </a:r>
            <a:r>
              <a:rPr lang="ru-RU" sz="27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27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для остальных категорий </a:t>
            </a:r>
            <a:endParaRPr lang="ru-RU" sz="2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</TotalTime>
  <Words>1289</Words>
  <Application>Microsoft Office PowerPoint</Application>
  <PresentationFormat>Произвольный</PresentationFormat>
  <Paragraphs>356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ermakova</cp:lastModifiedBy>
  <cp:revision>118</cp:revision>
  <cp:lastPrinted>2025-07-22T09:35:48Z</cp:lastPrinted>
  <dcterms:created xsi:type="dcterms:W3CDTF">2024-07-03T07:20:06Z</dcterms:created>
  <dcterms:modified xsi:type="dcterms:W3CDTF">2026-02-18T10:29:01Z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14</vt:i4>
  </property>
  <property fmtid="{D5CDD505-2E9C-101B-9397-08002B2CF9AE}" pid="3" name="PresentationFormat">
    <vt:lpwstr>Произвольный</vt:lpwstr>
  </property>
  <property fmtid="{D5CDD505-2E9C-101B-9397-08002B2CF9AE}" pid="4" name="Slides">
    <vt:i4>14</vt:i4>
  </property>
</Properties>
</file>